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67" r:id="rId6"/>
    <p:sldId id="257" r:id="rId7"/>
    <p:sldId id="258" r:id="rId8"/>
    <p:sldId id="259" r:id="rId9"/>
    <p:sldId id="261" r:id="rId10"/>
    <p:sldId id="262" r:id="rId11"/>
    <p:sldId id="263" r:id="rId12"/>
    <p:sldId id="264" r:id="rId13"/>
    <p:sldId id="265" r:id="rId14"/>
    <p:sldId id="271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FD7115-D2F0-4A6C-905E-60B7EEBAED2A}">
          <p14:sldIdLst>
            <p14:sldId id="256"/>
            <p14:sldId id="268"/>
            <p14:sldId id="269"/>
            <p14:sldId id="270"/>
            <p14:sldId id="267"/>
            <p14:sldId id="257"/>
            <p14:sldId id="258"/>
            <p14:sldId id="259"/>
            <p14:sldId id="261"/>
            <p14:sldId id="262"/>
            <p14:sldId id="263"/>
            <p14:sldId id="264"/>
            <p14:sldId id="265"/>
            <p14:sldId id="271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67FE21-3F48-4A16-91D1-9912009EC1B5}" type="doc">
      <dgm:prSet loTypeId="urn:microsoft.com/office/officeart/2008/layout/LinedList" loCatId="list" qsTypeId="urn:microsoft.com/office/officeart/2005/8/quickstyle/simple2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FFF33261-D4B0-4EA4-A859-A471CD892934}">
      <dgm:prSet custT="1"/>
      <dgm:spPr/>
      <dgm:t>
        <a:bodyPr/>
        <a:lstStyle/>
        <a:p>
          <a:r>
            <a:rPr lang="en-US" sz="4400" dirty="0"/>
            <a:t>It is POWERFUL</a:t>
          </a:r>
        </a:p>
      </dgm:t>
    </dgm:pt>
    <dgm:pt modelId="{AB769C4B-49D0-45D9-9BC0-DDDFB749A312}" type="parTrans" cxnId="{415D667C-F5AD-4020-B475-94CEDD8B6C91}">
      <dgm:prSet/>
      <dgm:spPr/>
      <dgm:t>
        <a:bodyPr/>
        <a:lstStyle/>
        <a:p>
          <a:endParaRPr lang="en-US"/>
        </a:p>
      </dgm:t>
    </dgm:pt>
    <dgm:pt modelId="{D94A16A6-9F34-4F2A-AF48-99347A748628}" type="sibTrans" cxnId="{415D667C-F5AD-4020-B475-94CEDD8B6C91}">
      <dgm:prSet/>
      <dgm:spPr/>
      <dgm:t>
        <a:bodyPr/>
        <a:lstStyle/>
        <a:p>
          <a:endParaRPr lang="en-US"/>
        </a:p>
      </dgm:t>
    </dgm:pt>
    <dgm:pt modelId="{2576835F-23E9-4E61-92D2-E61260AADED7}">
      <dgm:prSet custT="1"/>
      <dgm:spPr/>
      <dgm:t>
        <a:bodyPr/>
        <a:lstStyle/>
        <a:p>
          <a:r>
            <a:rPr lang="en-US" sz="4400" dirty="0"/>
            <a:t>It is EVERYWHERE</a:t>
          </a:r>
        </a:p>
      </dgm:t>
    </dgm:pt>
    <dgm:pt modelId="{1128C282-3F02-4064-A15D-85EB3025AFB0}" type="parTrans" cxnId="{7E5A9F18-9E18-40C9-A1C6-64CB43CBACE6}">
      <dgm:prSet/>
      <dgm:spPr/>
      <dgm:t>
        <a:bodyPr/>
        <a:lstStyle/>
        <a:p>
          <a:endParaRPr lang="en-US"/>
        </a:p>
      </dgm:t>
    </dgm:pt>
    <dgm:pt modelId="{B5E392DF-4CAA-4D52-9404-1C00B53FA71C}" type="sibTrans" cxnId="{7E5A9F18-9E18-40C9-A1C6-64CB43CBACE6}">
      <dgm:prSet/>
      <dgm:spPr/>
      <dgm:t>
        <a:bodyPr/>
        <a:lstStyle/>
        <a:p>
          <a:endParaRPr lang="en-US"/>
        </a:p>
      </dgm:t>
    </dgm:pt>
    <dgm:pt modelId="{0644AED2-D22C-42FE-BA30-147ADD94A2B3}">
      <dgm:prSet custT="1"/>
      <dgm:spPr/>
      <dgm:t>
        <a:bodyPr/>
        <a:lstStyle/>
        <a:p>
          <a:r>
            <a:rPr lang="en-US" sz="4400" dirty="0"/>
            <a:t>It is FAMILIAR</a:t>
          </a:r>
        </a:p>
      </dgm:t>
    </dgm:pt>
    <dgm:pt modelId="{F14F52EB-F207-43B2-9EBB-048FF26B4BC6}" type="parTrans" cxnId="{D64B8842-E103-4A88-BA05-658BF98F94AC}">
      <dgm:prSet/>
      <dgm:spPr/>
      <dgm:t>
        <a:bodyPr/>
        <a:lstStyle/>
        <a:p>
          <a:endParaRPr lang="en-US"/>
        </a:p>
      </dgm:t>
    </dgm:pt>
    <dgm:pt modelId="{8C2C639F-5FCC-4B2B-AB46-124FB4DFEB6F}" type="sibTrans" cxnId="{D64B8842-E103-4A88-BA05-658BF98F94AC}">
      <dgm:prSet/>
      <dgm:spPr/>
      <dgm:t>
        <a:bodyPr/>
        <a:lstStyle/>
        <a:p>
          <a:endParaRPr lang="en-US"/>
        </a:p>
      </dgm:t>
    </dgm:pt>
    <dgm:pt modelId="{58EF2D01-08EC-44F9-B67C-A71F308DC5BA}" type="pres">
      <dgm:prSet presAssocID="{1567FE21-3F48-4A16-91D1-9912009EC1B5}" presName="vert0" presStyleCnt="0">
        <dgm:presLayoutVars>
          <dgm:dir/>
          <dgm:animOne val="branch"/>
          <dgm:animLvl val="lvl"/>
        </dgm:presLayoutVars>
      </dgm:prSet>
      <dgm:spPr/>
    </dgm:pt>
    <dgm:pt modelId="{47F2D4FD-A050-46ED-AAD0-F8EA34084C0A}" type="pres">
      <dgm:prSet presAssocID="{FFF33261-D4B0-4EA4-A859-A471CD892934}" presName="thickLine" presStyleLbl="alignNode1" presStyleIdx="0" presStyleCnt="3"/>
      <dgm:spPr/>
    </dgm:pt>
    <dgm:pt modelId="{8758868F-72CB-4E6C-949A-252AA5CB0678}" type="pres">
      <dgm:prSet presAssocID="{FFF33261-D4B0-4EA4-A859-A471CD892934}" presName="horz1" presStyleCnt="0"/>
      <dgm:spPr/>
    </dgm:pt>
    <dgm:pt modelId="{7A6B2A71-2E22-449C-B9B2-5280C40E75E2}" type="pres">
      <dgm:prSet presAssocID="{FFF33261-D4B0-4EA4-A859-A471CD892934}" presName="tx1" presStyleLbl="revTx" presStyleIdx="0" presStyleCnt="3"/>
      <dgm:spPr/>
    </dgm:pt>
    <dgm:pt modelId="{C46325FB-265A-4D5D-A33C-113040147D31}" type="pres">
      <dgm:prSet presAssocID="{FFF33261-D4B0-4EA4-A859-A471CD892934}" presName="vert1" presStyleCnt="0"/>
      <dgm:spPr/>
    </dgm:pt>
    <dgm:pt modelId="{C1D8F514-8B1A-4D60-A2C5-2081173727CE}" type="pres">
      <dgm:prSet presAssocID="{2576835F-23E9-4E61-92D2-E61260AADED7}" presName="thickLine" presStyleLbl="alignNode1" presStyleIdx="1" presStyleCnt="3"/>
      <dgm:spPr/>
    </dgm:pt>
    <dgm:pt modelId="{279DAD19-B0FD-468D-A18D-B923701EEBEB}" type="pres">
      <dgm:prSet presAssocID="{2576835F-23E9-4E61-92D2-E61260AADED7}" presName="horz1" presStyleCnt="0"/>
      <dgm:spPr/>
    </dgm:pt>
    <dgm:pt modelId="{6D3A4E64-B0AB-4909-BBEB-464CD8059CD2}" type="pres">
      <dgm:prSet presAssocID="{2576835F-23E9-4E61-92D2-E61260AADED7}" presName="tx1" presStyleLbl="revTx" presStyleIdx="1" presStyleCnt="3"/>
      <dgm:spPr/>
    </dgm:pt>
    <dgm:pt modelId="{1AC2FC61-E1DC-42A4-B373-64D2C94F985B}" type="pres">
      <dgm:prSet presAssocID="{2576835F-23E9-4E61-92D2-E61260AADED7}" presName="vert1" presStyleCnt="0"/>
      <dgm:spPr/>
    </dgm:pt>
    <dgm:pt modelId="{439BC864-74FC-4CD3-8148-ACA5108CE001}" type="pres">
      <dgm:prSet presAssocID="{0644AED2-D22C-42FE-BA30-147ADD94A2B3}" presName="thickLine" presStyleLbl="alignNode1" presStyleIdx="2" presStyleCnt="3"/>
      <dgm:spPr/>
    </dgm:pt>
    <dgm:pt modelId="{78BB32F4-62FC-41A9-96BC-2843FED5EDD4}" type="pres">
      <dgm:prSet presAssocID="{0644AED2-D22C-42FE-BA30-147ADD94A2B3}" presName="horz1" presStyleCnt="0"/>
      <dgm:spPr/>
    </dgm:pt>
    <dgm:pt modelId="{C09808C3-853A-4E15-9DCE-1E5D9DC8F960}" type="pres">
      <dgm:prSet presAssocID="{0644AED2-D22C-42FE-BA30-147ADD94A2B3}" presName="tx1" presStyleLbl="revTx" presStyleIdx="2" presStyleCnt="3"/>
      <dgm:spPr/>
    </dgm:pt>
    <dgm:pt modelId="{C1B43C9A-D537-49F4-A823-36D3510D21A6}" type="pres">
      <dgm:prSet presAssocID="{0644AED2-D22C-42FE-BA30-147ADD94A2B3}" presName="vert1" presStyleCnt="0"/>
      <dgm:spPr/>
    </dgm:pt>
  </dgm:ptLst>
  <dgm:cxnLst>
    <dgm:cxn modelId="{7E5A9F18-9E18-40C9-A1C6-64CB43CBACE6}" srcId="{1567FE21-3F48-4A16-91D1-9912009EC1B5}" destId="{2576835F-23E9-4E61-92D2-E61260AADED7}" srcOrd="1" destOrd="0" parTransId="{1128C282-3F02-4064-A15D-85EB3025AFB0}" sibTransId="{B5E392DF-4CAA-4D52-9404-1C00B53FA71C}"/>
    <dgm:cxn modelId="{D64B8842-E103-4A88-BA05-658BF98F94AC}" srcId="{1567FE21-3F48-4A16-91D1-9912009EC1B5}" destId="{0644AED2-D22C-42FE-BA30-147ADD94A2B3}" srcOrd="2" destOrd="0" parTransId="{F14F52EB-F207-43B2-9EBB-048FF26B4BC6}" sibTransId="{8C2C639F-5FCC-4B2B-AB46-124FB4DFEB6F}"/>
    <dgm:cxn modelId="{DAFC1164-B961-4BA4-9697-08A2A9D3D663}" type="presOf" srcId="{1567FE21-3F48-4A16-91D1-9912009EC1B5}" destId="{58EF2D01-08EC-44F9-B67C-A71F308DC5BA}" srcOrd="0" destOrd="0" presId="urn:microsoft.com/office/officeart/2008/layout/LinedList"/>
    <dgm:cxn modelId="{C8FF5569-8311-4FEA-8945-88540BF7FE28}" type="presOf" srcId="{0644AED2-D22C-42FE-BA30-147ADD94A2B3}" destId="{C09808C3-853A-4E15-9DCE-1E5D9DC8F960}" srcOrd="0" destOrd="0" presId="urn:microsoft.com/office/officeart/2008/layout/LinedList"/>
    <dgm:cxn modelId="{4BB07E4B-E890-4857-B4B9-963065426BFF}" type="presOf" srcId="{FFF33261-D4B0-4EA4-A859-A471CD892934}" destId="{7A6B2A71-2E22-449C-B9B2-5280C40E75E2}" srcOrd="0" destOrd="0" presId="urn:microsoft.com/office/officeart/2008/layout/LinedList"/>
    <dgm:cxn modelId="{9C43CC79-6426-4F48-8BDA-56EA7DD92362}" type="presOf" srcId="{2576835F-23E9-4E61-92D2-E61260AADED7}" destId="{6D3A4E64-B0AB-4909-BBEB-464CD8059CD2}" srcOrd="0" destOrd="0" presId="urn:microsoft.com/office/officeart/2008/layout/LinedList"/>
    <dgm:cxn modelId="{415D667C-F5AD-4020-B475-94CEDD8B6C91}" srcId="{1567FE21-3F48-4A16-91D1-9912009EC1B5}" destId="{FFF33261-D4B0-4EA4-A859-A471CD892934}" srcOrd="0" destOrd="0" parTransId="{AB769C4B-49D0-45D9-9BC0-DDDFB749A312}" sibTransId="{D94A16A6-9F34-4F2A-AF48-99347A748628}"/>
    <dgm:cxn modelId="{BE1BB3AF-B944-408A-8481-132E1CAE815E}" type="presParOf" srcId="{58EF2D01-08EC-44F9-B67C-A71F308DC5BA}" destId="{47F2D4FD-A050-46ED-AAD0-F8EA34084C0A}" srcOrd="0" destOrd="0" presId="urn:microsoft.com/office/officeart/2008/layout/LinedList"/>
    <dgm:cxn modelId="{0CD12873-5B34-4246-B3FF-BA5AF1012956}" type="presParOf" srcId="{58EF2D01-08EC-44F9-B67C-A71F308DC5BA}" destId="{8758868F-72CB-4E6C-949A-252AA5CB0678}" srcOrd="1" destOrd="0" presId="urn:microsoft.com/office/officeart/2008/layout/LinedList"/>
    <dgm:cxn modelId="{A21C67FE-60C6-48DC-9F8F-54C400BD346E}" type="presParOf" srcId="{8758868F-72CB-4E6C-949A-252AA5CB0678}" destId="{7A6B2A71-2E22-449C-B9B2-5280C40E75E2}" srcOrd="0" destOrd="0" presId="urn:microsoft.com/office/officeart/2008/layout/LinedList"/>
    <dgm:cxn modelId="{14F85EFE-BB66-4A9B-A30C-48D8D9065960}" type="presParOf" srcId="{8758868F-72CB-4E6C-949A-252AA5CB0678}" destId="{C46325FB-265A-4D5D-A33C-113040147D31}" srcOrd="1" destOrd="0" presId="urn:microsoft.com/office/officeart/2008/layout/LinedList"/>
    <dgm:cxn modelId="{779567CC-6445-4913-82A7-E225256EE405}" type="presParOf" srcId="{58EF2D01-08EC-44F9-B67C-A71F308DC5BA}" destId="{C1D8F514-8B1A-4D60-A2C5-2081173727CE}" srcOrd="2" destOrd="0" presId="urn:microsoft.com/office/officeart/2008/layout/LinedList"/>
    <dgm:cxn modelId="{54355B4C-097C-4EDF-936B-56FD269A2A18}" type="presParOf" srcId="{58EF2D01-08EC-44F9-B67C-A71F308DC5BA}" destId="{279DAD19-B0FD-468D-A18D-B923701EEBEB}" srcOrd="3" destOrd="0" presId="urn:microsoft.com/office/officeart/2008/layout/LinedList"/>
    <dgm:cxn modelId="{115C7B0D-9A79-418E-A625-A06108940C30}" type="presParOf" srcId="{279DAD19-B0FD-468D-A18D-B923701EEBEB}" destId="{6D3A4E64-B0AB-4909-BBEB-464CD8059CD2}" srcOrd="0" destOrd="0" presId="urn:microsoft.com/office/officeart/2008/layout/LinedList"/>
    <dgm:cxn modelId="{90263056-C6F2-4BA7-AA22-D15442C0C0CC}" type="presParOf" srcId="{279DAD19-B0FD-468D-A18D-B923701EEBEB}" destId="{1AC2FC61-E1DC-42A4-B373-64D2C94F985B}" srcOrd="1" destOrd="0" presId="urn:microsoft.com/office/officeart/2008/layout/LinedList"/>
    <dgm:cxn modelId="{7C6B3252-8E00-47B3-97CB-93EB1920906F}" type="presParOf" srcId="{58EF2D01-08EC-44F9-B67C-A71F308DC5BA}" destId="{439BC864-74FC-4CD3-8148-ACA5108CE001}" srcOrd="4" destOrd="0" presId="urn:microsoft.com/office/officeart/2008/layout/LinedList"/>
    <dgm:cxn modelId="{3894A20F-A223-4670-AEFC-22277644F117}" type="presParOf" srcId="{58EF2D01-08EC-44F9-B67C-A71F308DC5BA}" destId="{78BB32F4-62FC-41A9-96BC-2843FED5EDD4}" srcOrd="5" destOrd="0" presId="urn:microsoft.com/office/officeart/2008/layout/LinedList"/>
    <dgm:cxn modelId="{116EFF8C-762C-44B2-87E1-3A37C5437B7E}" type="presParOf" srcId="{78BB32F4-62FC-41A9-96BC-2843FED5EDD4}" destId="{C09808C3-853A-4E15-9DCE-1E5D9DC8F960}" srcOrd="0" destOrd="0" presId="urn:microsoft.com/office/officeart/2008/layout/LinedList"/>
    <dgm:cxn modelId="{6287228A-13C7-4CF3-A43D-98EAB0156E2A}" type="presParOf" srcId="{78BB32F4-62FC-41A9-96BC-2843FED5EDD4}" destId="{C1B43C9A-D537-49F4-A823-36D3510D21A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93A85F-0B39-4472-9E5D-FFE623668187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F09B2E2-1024-4B53-8E87-569FC32F91E1}">
      <dgm:prSet custT="1"/>
      <dgm:spPr/>
      <dgm:t>
        <a:bodyPr/>
        <a:lstStyle/>
        <a:p>
          <a:r>
            <a:rPr lang="en-US" sz="2800"/>
            <a:t>PowerShell Console</a:t>
          </a:r>
        </a:p>
      </dgm:t>
    </dgm:pt>
    <dgm:pt modelId="{A5362A82-975F-4569-A701-06B7EFB81829}" type="parTrans" cxnId="{59EEE754-3A03-4840-9F41-A836D3A63ADB}">
      <dgm:prSet/>
      <dgm:spPr/>
      <dgm:t>
        <a:bodyPr/>
        <a:lstStyle/>
        <a:p>
          <a:endParaRPr lang="en-US"/>
        </a:p>
      </dgm:t>
    </dgm:pt>
    <dgm:pt modelId="{D250C707-0431-44D9-B5DB-C5A8A579CACD}" type="sibTrans" cxnId="{59EEE754-3A03-4840-9F41-A836D3A63ADB}">
      <dgm:prSet/>
      <dgm:spPr/>
      <dgm:t>
        <a:bodyPr/>
        <a:lstStyle/>
        <a:p>
          <a:endParaRPr lang="en-US"/>
        </a:p>
      </dgm:t>
    </dgm:pt>
    <dgm:pt modelId="{F11A1DF8-9FA9-4578-896F-87F0EE167F76}">
      <dgm:prSet custT="1"/>
      <dgm:spPr/>
      <dgm:t>
        <a:bodyPr/>
        <a:lstStyle/>
        <a:p>
          <a:r>
            <a:rPr lang="en-US" sz="2800" dirty="0" err="1"/>
            <a:t>Commandlets</a:t>
          </a:r>
          <a:endParaRPr lang="en-US" sz="2800" dirty="0"/>
        </a:p>
      </dgm:t>
    </dgm:pt>
    <dgm:pt modelId="{516EC5DE-D252-41F6-9C8F-39D202931080}" type="parTrans" cxnId="{BB65D21D-7D3C-4370-B38E-5B87D139F834}">
      <dgm:prSet/>
      <dgm:spPr/>
      <dgm:t>
        <a:bodyPr/>
        <a:lstStyle/>
        <a:p>
          <a:endParaRPr lang="en-US"/>
        </a:p>
      </dgm:t>
    </dgm:pt>
    <dgm:pt modelId="{9A745338-1842-43F6-B6DD-187B60BDC27E}" type="sibTrans" cxnId="{BB65D21D-7D3C-4370-B38E-5B87D139F834}">
      <dgm:prSet/>
      <dgm:spPr/>
      <dgm:t>
        <a:bodyPr/>
        <a:lstStyle/>
        <a:p>
          <a:endParaRPr lang="en-US"/>
        </a:p>
      </dgm:t>
    </dgm:pt>
    <dgm:pt modelId="{4D838D1C-84E8-445F-B59C-BA9BBDA69832}">
      <dgm:prSet custT="1"/>
      <dgm:spPr/>
      <dgm:t>
        <a:bodyPr/>
        <a:lstStyle/>
        <a:p>
          <a:r>
            <a:rPr lang="en-US" sz="2800"/>
            <a:t>Aliases</a:t>
          </a:r>
        </a:p>
      </dgm:t>
    </dgm:pt>
    <dgm:pt modelId="{E674DB65-39D8-451D-8517-984F3572775F}" type="parTrans" cxnId="{2B032BFE-2839-4C25-B7FD-FEAD68F73B4A}">
      <dgm:prSet/>
      <dgm:spPr/>
      <dgm:t>
        <a:bodyPr/>
        <a:lstStyle/>
        <a:p>
          <a:endParaRPr lang="en-US"/>
        </a:p>
      </dgm:t>
    </dgm:pt>
    <dgm:pt modelId="{E93EDC7A-2FFC-4674-9106-6CFCF18D4FF8}" type="sibTrans" cxnId="{2B032BFE-2839-4C25-B7FD-FEAD68F73B4A}">
      <dgm:prSet/>
      <dgm:spPr/>
      <dgm:t>
        <a:bodyPr/>
        <a:lstStyle/>
        <a:p>
          <a:endParaRPr lang="en-US"/>
        </a:p>
      </dgm:t>
    </dgm:pt>
    <dgm:pt modelId="{1438DDEA-44E1-4E41-95F0-C279665CC0C0}">
      <dgm:prSet custT="1"/>
      <dgm:spPr/>
      <dgm:t>
        <a:bodyPr/>
        <a:lstStyle/>
        <a:p>
          <a:r>
            <a:rPr lang="en-US" sz="2800"/>
            <a:t>Variables</a:t>
          </a:r>
        </a:p>
      </dgm:t>
    </dgm:pt>
    <dgm:pt modelId="{56752B1E-5AD7-44C6-A0DE-F1292B84FB12}" type="parTrans" cxnId="{137C35C8-14CC-4EFD-8B6C-394D8446B76F}">
      <dgm:prSet/>
      <dgm:spPr/>
      <dgm:t>
        <a:bodyPr/>
        <a:lstStyle/>
        <a:p>
          <a:endParaRPr lang="en-US"/>
        </a:p>
      </dgm:t>
    </dgm:pt>
    <dgm:pt modelId="{5324A5BA-2483-4DEA-8759-0C996C343BE3}" type="sibTrans" cxnId="{137C35C8-14CC-4EFD-8B6C-394D8446B76F}">
      <dgm:prSet/>
      <dgm:spPr/>
      <dgm:t>
        <a:bodyPr/>
        <a:lstStyle/>
        <a:p>
          <a:endParaRPr lang="en-US"/>
        </a:p>
      </dgm:t>
    </dgm:pt>
    <dgm:pt modelId="{BED09995-17F8-4861-9C60-87D7C6BD2517}">
      <dgm:prSet custT="1"/>
      <dgm:spPr/>
      <dgm:t>
        <a:bodyPr/>
        <a:lstStyle/>
        <a:p>
          <a:r>
            <a:rPr lang="en-US" sz="2800"/>
            <a:t>Script files</a:t>
          </a:r>
        </a:p>
      </dgm:t>
    </dgm:pt>
    <dgm:pt modelId="{2531497D-0E00-4283-BE73-D62830F1C1A3}" type="parTrans" cxnId="{3FAAFF81-ED3C-423B-8259-1957A7FA26D6}">
      <dgm:prSet/>
      <dgm:spPr/>
      <dgm:t>
        <a:bodyPr/>
        <a:lstStyle/>
        <a:p>
          <a:endParaRPr lang="en-US"/>
        </a:p>
      </dgm:t>
    </dgm:pt>
    <dgm:pt modelId="{49B2F9D0-D0D3-41B9-981A-EA3B32BF4A68}" type="sibTrans" cxnId="{3FAAFF81-ED3C-423B-8259-1957A7FA26D6}">
      <dgm:prSet/>
      <dgm:spPr/>
      <dgm:t>
        <a:bodyPr/>
        <a:lstStyle/>
        <a:p>
          <a:endParaRPr lang="en-US"/>
        </a:p>
      </dgm:t>
    </dgm:pt>
    <dgm:pt modelId="{25DC99BE-E7B0-43D7-B648-CCC48E500A3B}">
      <dgm:prSet custT="1"/>
      <dgm:spPr/>
      <dgm:t>
        <a:bodyPr/>
        <a:lstStyle/>
        <a:p>
          <a:r>
            <a:rPr lang="en-US" sz="2800" dirty="0"/>
            <a:t>Functions</a:t>
          </a:r>
        </a:p>
      </dgm:t>
    </dgm:pt>
    <dgm:pt modelId="{E1784BF8-5650-46CB-BA05-1D213F7ACDCA}" type="parTrans" cxnId="{FB6DFAC3-F0FA-4F78-8977-22F9CAD6A099}">
      <dgm:prSet/>
      <dgm:spPr/>
      <dgm:t>
        <a:bodyPr/>
        <a:lstStyle/>
        <a:p>
          <a:endParaRPr lang="en-US"/>
        </a:p>
      </dgm:t>
    </dgm:pt>
    <dgm:pt modelId="{C461B073-72EE-4FC2-8895-07AD5992D9AA}" type="sibTrans" cxnId="{FB6DFAC3-F0FA-4F78-8977-22F9CAD6A099}">
      <dgm:prSet/>
      <dgm:spPr/>
      <dgm:t>
        <a:bodyPr/>
        <a:lstStyle/>
        <a:p>
          <a:endParaRPr lang="en-US"/>
        </a:p>
      </dgm:t>
    </dgm:pt>
    <dgm:pt modelId="{3D6F2A58-0C94-4739-B15E-981B078A7621}">
      <dgm:prSet custT="1"/>
      <dgm:spPr/>
      <dgm:t>
        <a:bodyPr/>
        <a:lstStyle/>
        <a:p>
          <a:r>
            <a:rPr lang="en-US" sz="2800" dirty="0"/>
            <a:t>Operators</a:t>
          </a:r>
        </a:p>
      </dgm:t>
    </dgm:pt>
    <dgm:pt modelId="{0A18DBBF-BE56-437F-A81B-E793132787AB}" type="parTrans" cxnId="{ECBE8D27-FFE0-4165-89DF-288EA5AAB3DD}">
      <dgm:prSet/>
      <dgm:spPr/>
      <dgm:t>
        <a:bodyPr/>
        <a:lstStyle/>
        <a:p>
          <a:endParaRPr lang="en-US"/>
        </a:p>
      </dgm:t>
    </dgm:pt>
    <dgm:pt modelId="{3FE9D6DC-656C-420F-8709-5E88A5FCDD5D}" type="sibTrans" cxnId="{ECBE8D27-FFE0-4165-89DF-288EA5AAB3DD}">
      <dgm:prSet/>
      <dgm:spPr/>
      <dgm:t>
        <a:bodyPr/>
        <a:lstStyle/>
        <a:p>
          <a:endParaRPr lang="en-US"/>
        </a:p>
      </dgm:t>
    </dgm:pt>
    <dgm:pt modelId="{36B89663-5306-4F86-B571-1C4845663371}">
      <dgm:prSet custT="1"/>
      <dgm:spPr/>
      <dgm:t>
        <a:bodyPr/>
        <a:lstStyle/>
        <a:p>
          <a:r>
            <a:rPr lang="en-US" sz="2800"/>
            <a:t>Pipelines</a:t>
          </a:r>
          <a:endParaRPr lang="en-US" sz="2800" dirty="0"/>
        </a:p>
      </dgm:t>
    </dgm:pt>
    <dgm:pt modelId="{E98341F4-6ECA-4105-9DC4-75B990012832}" type="parTrans" cxnId="{1B3FE82E-1D0B-4670-BCA1-21F0B7102C57}">
      <dgm:prSet/>
      <dgm:spPr/>
      <dgm:t>
        <a:bodyPr/>
        <a:lstStyle/>
        <a:p>
          <a:endParaRPr lang="en-US"/>
        </a:p>
      </dgm:t>
    </dgm:pt>
    <dgm:pt modelId="{1F035C51-658D-4BBB-9FE5-1BAC7BF813A4}" type="sibTrans" cxnId="{1B3FE82E-1D0B-4670-BCA1-21F0B7102C57}">
      <dgm:prSet/>
      <dgm:spPr/>
      <dgm:t>
        <a:bodyPr/>
        <a:lstStyle/>
        <a:p>
          <a:endParaRPr lang="en-US"/>
        </a:p>
      </dgm:t>
    </dgm:pt>
    <dgm:pt modelId="{DE189EE5-B530-4E83-92AF-139E246161C7}" type="pres">
      <dgm:prSet presAssocID="{1393A85F-0B39-4472-9E5D-FFE623668187}" presName="vert0" presStyleCnt="0">
        <dgm:presLayoutVars>
          <dgm:dir/>
          <dgm:animOne val="branch"/>
          <dgm:animLvl val="lvl"/>
        </dgm:presLayoutVars>
      </dgm:prSet>
      <dgm:spPr/>
    </dgm:pt>
    <dgm:pt modelId="{8D338FCD-117E-40E4-94FA-DD084AC98F9A}" type="pres">
      <dgm:prSet presAssocID="{DF09B2E2-1024-4B53-8E87-569FC32F91E1}" presName="thickLine" presStyleLbl="alignNode1" presStyleIdx="0" presStyleCnt="8"/>
      <dgm:spPr/>
    </dgm:pt>
    <dgm:pt modelId="{6B1FC3C8-2570-48D9-8E60-3EE7362A6051}" type="pres">
      <dgm:prSet presAssocID="{DF09B2E2-1024-4B53-8E87-569FC32F91E1}" presName="horz1" presStyleCnt="0"/>
      <dgm:spPr/>
    </dgm:pt>
    <dgm:pt modelId="{853EBC26-94B2-4EBE-8360-5BF4DB2CFD2C}" type="pres">
      <dgm:prSet presAssocID="{DF09B2E2-1024-4B53-8E87-569FC32F91E1}" presName="tx1" presStyleLbl="revTx" presStyleIdx="0" presStyleCnt="8"/>
      <dgm:spPr/>
    </dgm:pt>
    <dgm:pt modelId="{4DB2A7DD-DAC3-4C66-BC54-0D627CF8C299}" type="pres">
      <dgm:prSet presAssocID="{DF09B2E2-1024-4B53-8E87-569FC32F91E1}" presName="vert1" presStyleCnt="0"/>
      <dgm:spPr/>
    </dgm:pt>
    <dgm:pt modelId="{CBB465B6-0BEB-466B-B905-239E93191672}" type="pres">
      <dgm:prSet presAssocID="{F11A1DF8-9FA9-4578-896F-87F0EE167F76}" presName="thickLine" presStyleLbl="alignNode1" presStyleIdx="1" presStyleCnt="8"/>
      <dgm:spPr/>
    </dgm:pt>
    <dgm:pt modelId="{DCE68A6F-4925-491D-8798-CC4B663EF668}" type="pres">
      <dgm:prSet presAssocID="{F11A1DF8-9FA9-4578-896F-87F0EE167F76}" presName="horz1" presStyleCnt="0"/>
      <dgm:spPr/>
    </dgm:pt>
    <dgm:pt modelId="{83929DF1-142E-4A79-B10D-DA2585C9EB09}" type="pres">
      <dgm:prSet presAssocID="{F11A1DF8-9FA9-4578-896F-87F0EE167F76}" presName="tx1" presStyleLbl="revTx" presStyleIdx="1" presStyleCnt="8"/>
      <dgm:spPr/>
    </dgm:pt>
    <dgm:pt modelId="{57781B8A-AD2B-4E27-A8DE-CAC74FFE4909}" type="pres">
      <dgm:prSet presAssocID="{F11A1DF8-9FA9-4578-896F-87F0EE167F76}" presName="vert1" presStyleCnt="0"/>
      <dgm:spPr/>
    </dgm:pt>
    <dgm:pt modelId="{2BF6C5F8-9879-4F2E-99CA-E36206F56E54}" type="pres">
      <dgm:prSet presAssocID="{4D838D1C-84E8-445F-B59C-BA9BBDA69832}" presName="thickLine" presStyleLbl="alignNode1" presStyleIdx="2" presStyleCnt="8"/>
      <dgm:spPr/>
    </dgm:pt>
    <dgm:pt modelId="{F371E7F8-7277-4773-B603-DD22CAAF5F68}" type="pres">
      <dgm:prSet presAssocID="{4D838D1C-84E8-445F-B59C-BA9BBDA69832}" presName="horz1" presStyleCnt="0"/>
      <dgm:spPr/>
    </dgm:pt>
    <dgm:pt modelId="{EA4FF41A-2FD4-49B0-9558-502BA73B8DBB}" type="pres">
      <dgm:prSet presAssocID="{4D838D1C-84E8-445F-B59C-BA9BBDA69832}" presName="tx1" presStyleLbl="revTx" presStyleIdx="2" presStyleCnt="8"/>
      <dgm:spPr/>
    </dgm:pt>
    <dgm:pt modelId="{09B87D63-FAA4-4080-BC8D-10BC02991951}" type="pres">
      <dgm:prSet presAssocID="{4D838D1C-84E8-445F-B59C-BA9BBDA69832}" presName="vert1" presStyleCnt="0"/>
      <dgm:spPr/>
    </dgm:pt>
    <dgm:pt modelId="{D074849A-E88E-4E86-BD88-1FC3BFC94EC8}" type="pres">
      <dgm:prSet presAssocID="{1438DDEA-44E1-4E41-95F0-C279665CC0C0}" presName="thickLine" presStyleLbl="alignNode1" presStyleIdx="3" presStyleCnt="8"/>
      <dgm:spPr/>
    </dgm:pt>
    <dgm:pt modelId="{7FD55A69-702B-462E-B973-CA37F451CDEE}" type="pres">
      <dgm:prSet presAssocID="{1438DDEA-44E1-4E41-95F0-C279665CC0C0}" presName="horz1" presStyleCnt="0"/>
      <dgm:spPr/>
    </dgm:pt>
    <dgm:pt modelId="{FB18609C-2290-4D66-A9D9-D5370991CCB4}" type="pres">
      <dgm:prSet presAssocID="{1438DDEA-44E1-4E41-95F0-C279665CC0C0}" presName="tx1" presStyleLbl="revTx" presStyleIdx="3" presStyleCnt="8"/>
      <dgm:spPr/>
    </dgm:pt>
    <dgm:pt modelId="{7D720994-DAF5-4409-B7A3-88691A8E60B2}" type="pres">
      <dgm:prSet presAssocID="{1438DDEA-44E1-4E41-95F0-C279665CC0C0}" presName="vert1" presStyleCnt="0"/>
      <dgm:spPr/>
    </dgm:pt>
    <dgm:pt modelId="{7F7387AC-0D7E-4F74-AA04-EDF2DE617966}" type="pres">
      <dgm:prSet presAssocID="{BED09995-17F8-4861-9C60-87D7C6BD2517}" presName="thickLine" presStyleLbl="alignNode1" presStyleIdx="4" presStyleCnt="8"/>
      <dgm:spPr/>
    </dgm:pt>
    <dgm:pt modelId="{EAA430D5-9051-498B-A166-FB83B6E04D89}" type="pres">
      <dgm:prSet presAssocID="{BED09995-17F8-4861-9C60-87D7C6BD2517}" presName="horz1" presStyleCnt="0"/>
      <dgm:spPr/>
    </dgm:pt>
    <dgm:pt modelId="{0CE2C442-9DE6-4506-965C-7FAD25A00112}" type="pres">
      <dgm:prSet presAssocID="{BED09995-17F8-4861-9C60-87D7C6BD2517}" presName="tx1" presStyleLbl="revTx" presStyleIdx="4" presStyleCnt="8"/>
      <dgm:spPr/>
    </dgm:pt>
    <dgm:pt modelId="{C7AAE8FE-04B2-43E0-8AEE-8DD6AF91AFFB}" type="pres">
      <dgm:prSet presAssocID="{BED09995-17F8-4861-9C60-87D7C6BD2517}" presName="vert1" presStyleCnt="0"/>
      <dgm:spPr/>
    </dgm:pt>
    <dgm:pt modelId="{97DBECF8-C9F4-437B-BD37-F654EB1CA5F8}" type="pres">
      <dgm:prSet presAssocID="{25DC99BE-E7B0-43D7-B648-CCC48E500A3B}" presName="thickLine" presStyleLbl="alignNode1" presStyleIdx="5" presStyleCnt="8"/>
      <dgm:spPr/>
    </dgm:pt>
    <dgm:pt modelId="{20184441-20C8-4AB3-B195-66C7A928321F}" type="pres">
      <dgm:prSet presAssocID="{25DC99BE-E7B0-43D7-B648-CCC48E500A3B}" presName="horz1" presStyleCnt="0"/>
      <dgm:spPr/>
    </dgm:pt>
    <dgm:pt modelId="{C0F1A823-9A81-416A-BF6E-2AE8EF4150E0}" type="pres">
      <dgm:prSet presAssocID="{25DC99BE-E7B0-43D7-B648-CCC48E500A3B}" presName="tx1" presStyleLbl="revTx" presStyleIdx="5" presStyleCnt="8"/>
      <dgm:spPr/>
    </dgm:pt>
    <dgm:pt modelId="{2E6DCF0B-FA68-4869-A124-8EA2A6C59008}" type="pres">
      <dgm:prSet presAssocID="{25DC99BE-E7B0-43D7-B648-CCC48E500A3B}" presName="vert1" presStyleCnt="0"/>
      <dgm:spPr/>
    </dgm:pt>
    <dgm:pt modelId="{36444BAC-F509-4809-A485-B4DBABE0344D}" type="pres">
      <dgm:prSet presAssocID="{36B89663-5306-4F86-B571-1C4845663371}" presName="thickLine" presStyleLbl="alignNode1" presStyleIdx="6" presStyleCnt="8"/>
      <dgm:spPr/>
    </dgm:pt>
    <dgm:pt modelId="{40C49B4D-7A7E-4B75-8A55-A613E06B0271}" type="pres">
      <dgm:prSet presAssocID="{36B89663-5306-4F86-B571-1C4845663371}" presName="horz1" presStyleCnt="0"/>
      <dgm:spPr/>
    </dgm:pt>
    <dgm:pt modelId="{F08393C9-FC37-4D6B-8ACE-B434BEC63A1D}" type="pres">
      <dgm:prSet presAssocID="{36B89663-5306-4F86-B571-1C4845663371}" presName="tx1" presStyleLbl="revTx" presStyleIdx="6" presStyleCnt="8"/>
      <dgm:spPr/>
    </dgm:pt>
    <dgm:pt modelId="{6721549B-14FD-4247-9206-0D038D03E802}" type="pres">
      <dgm:prSet presAssocID="{36B89663-5306-4F86-B571-1C4845663371}" presName="vert1" presStyleCnt="0"/>
      <dgm:spPr/>
    </dgm:pt>
    <dgm:pt modelId="{BBAE3045-822D-4078-956C-FEC8ED464D14}" type="pres">
      <dgm:prSet presAssocID="{3D6F2A58-0C94-4739-B15E-981B078A7621}" presName="thickLine" presStyleLbl="alignNode1" presStyleIdx="7" presStyleCnt="8"/>
      <dgm:spPr/>
    </dgm:pt>
    <dgm:pt modelId="{FE22799E-6252-4537-8FD0-76F87FB3C8CC}" type="pres">
      <dgm:prSet presAssocID="{3D6F2A58-0C94-4739-B15E-981B078A7621}" presName="horz1" presStyleCnt="0"/>
      <dgm:spPr/>
    </dgm:pt>
    <dgm:pt modelId="{FEB3519A-D70F-4C27-B7DC-2AB4353B2027}" type="pres">
      <dgm:prSet presAssocID="{3D6F2A58-0C94-4739-B15E-981B078A7621}" presName="tx1" presStyleLbl="revTx" presStyleIdx="7" presStyleCnt="8"/>
      <dgm:spPr/>
    </dgm:pt>
    <dgm:pt modelId="{0884303D-E05B-4260-BFE4-9D91173873FF}" type="pres">
      <dgm:prSet presAssocID="{3D6F2A58-0C94-4739-B15E-981B078A7621}" presName="vert1" presStyleCnt="0"/>
      <dgm:spPr/>
    </dgm:pt>
  </dgm:ptLst>
  <dgm:cxnLst>
    <dgm:cxn modelId="{DAF85105-1B03-45D9-87EE-5AC6D8D444B9}" type="presOf" srcId="{BED09995-17F8-4861-9C60-87D7C6BD2517}" destId="{0CE2C442-9DE6-4506-965C-7FAD25A00112}" srcOrd="0" destOrd="0" presId="urn:microsoft.com/office/officeart/2008/layout/LinedList"/>
    <dgm:cxn modelId="{B9C12F1A-53BF-4362-A57E-C33524A7E21F}" type="presOf" srcId="{F11A1DF8-9FA9-4578-896F-87F0EE167F76}" destId="{83929DF1-142E-4A79-B10D-DA2585C9EB09}" srcOrd="0" destOrd="0" presId="urn:microsoft.com/office/officeart/2008/layout/LinedList"/>
    <dgm:cxn modelId="{BB65D21D-7D3C-4370-B38E-5B87D139F834}" srcId="{1393A85F-0B39-4472-9E5D-FFE623668187}" destId="{F11A1DF8-9FA9-4578-896F-87F0EE167F76}" srcOrd="1" destOrd="0" parTransId="{516EC5DE-D252-41F6-9C8F-39D202931080}" sibTransId="{9A745338-1842-43F6-B6DD-187B60BDC27E}"/>
    <dgm:cxn modelId="{ECBE8D27-FFE0-4165-89DF-288EA5AAB3DD}" srcId="{1393A85F-0B39-4472-9E5D-FFE623668187}" destId="{3D6F2A58-0C94-4739-B15E-981B078A7621}" srcOrd="7" destOrd="0" parTransId="{0A18DBBF-BE56-437F-A81B-E793132787AB}" sibTransId="{3FE9D6DC-656C-420F-8709-5E88A5FCDD5D}"/>
    <dgm:cxn modelId="{1B3FE82E-1D0B-4670-BCA1-21F0B7102C57}" srcId="{1393A85F-0B39-4472-9E5D-FFE623668187}" destId="{36B89663-5306-4F86-B571-1C4845663371}" srcOrd="6" destOrd="0" parTransId="{E98341F4-6ECA-4105-9DC4-75B990012832}" sibTransId="{1F035C51-658D-4BBB-9FE5-1BAC7BF813A4}"/>
    <dgm:cxn modelId="{804F1368-744B-48A9-A38B-B692185F2F66}" type="presOf" srcId="{1438DDEA-44E1-4E41-95F0-C279665CC0C0}" destId="{FB18609C-2290-4D66-A9D9-D5370991CCB4}" srcOrd="0" destOrd="0" presId="urn:microsoft.com/office/officeart/2008/layout/LinedList"/>
    <dgm:cxn modelId="{59EEE754-3A03-4840-9F41-A836D3A63ADB}" srcId="{1393A85F-0B39-4472-9E5D-FFE623668187}" destId="{DF09B2E2-1024-4B53-8E87-569FC32F91E1}" srcOrd="0" destOrd="0" parTransId="{A5362A82-975F-4569-A701-06B7EFB81829}" sibTransId="{D250C707-0431-44D9-B5DB-C5A8A579CACD}"/>
    <dgm:cxn modelId="{3FAAFF81-ED3C-423B-8259-1957A7FA26D6}" srcId="{1393A85F-0B39-4472-9E5D-FFE623668187}" destId="{BED09995-17F8-4861-9C60-87D7C6BD2517}" srcOrd="4" destOrd="0" parTransId="{2531497D-0E00-4283-BE73-D62830F1C1A3}" sibTransId="{49B2F9D0-D0D3-41B9-981A-EA3B32BF4A68}"/>
    <dgm:cxn modelId="{7F696682-118A-49B6-B7E5-8CEB03F420AD}" type="presOf" srcId="{25DC99BE-E7B0-43D7-B648-CCC48E500A3B}" destId="{C0F1A823-9A81-416A-BF6E-2AE8EF4150E0}" srcOrd="0" destOrd="0" presId="urn:microsoft.com/office/officeart/2008/layout/LinedList"/>
    <dgm:cxn modelId="{2D495CC0-98E3-4F92-BEFF-1E206F2EEA93}" type="presOf" srcId="{DF09B2E2-1024-4B53-8E87-569FC32F91E1}" destId="{853EBC26-94B2-4EBE-8360-5BF4DB2CFD2C}" srcOrd="0" destOrd="0" presId="urn:microsoft.com/office/officeart/2008/layout/LinedList"/>
    <dgm:cxn modelId="{FB6DFAC3-F0FA-4F78-8977-22F9CAD6A099}" srcId="{1393A85F-0B39-4472-9E5D-FFE623668187}" destId="{25DC99BE-E7B0-43D7-B648-CCC48E500A3B}" srcOrd="5" destOrd="0" parTransId="{E1784BF8-5650-46CB-BA05-1D213F7ACDCA}" sibTransId="{C461B073-72EE-4FC2-8895-07AD5992D9AA}"/>
    <dgm:cxn modelId="{EE040DC5-0060-4366-B68C-BF9DC7AA6BDB}" type="presOf" srcId="{4D838D1C-84E8-445F-B59C-BA9BBDA69832}" destId="{EA4FF41A-2FD4-49B0-9558-502BA73B8DBB}" srcOrd="0" destOrd="0" presId="urn:microsoft.com/office/officeart/2008/layout/LinedList"/>
    <dgm:cxn modelId="{137C35C8-14CC-4EFD-8B6C-394D8446B76F}" srcId="{1393A85F-0B39-4472-9E5D-FFE623668187}" destId="{1438DDEA-44E1-4E41-95F0-C279665CC0C0}" srcOrd="3" destOrd="0" parTransId="{56752B1E-5AD7-44C6-A0DE-F1292B84FB12}" sibTransId="{5324A5BA-2483-4DEA-8759-0C996C343BE3}"/>
    <dgm:cxn modelId="{DA932CD9-D5EB-4E0A-B0B5-5C3B68F42501}" type="presOf" srcId="{3D6F2A58-0C94-4739-B15E-981B078A7621}" destId="{FEB3519A-D70F-4C27-B7DC-2AB4353B2027}" srcOrd="0" destOrd="0" presId="urn:microsoft.com/office/officeart/2008/layout/LinedList"/>
    <dgm:cxn modelId="{C22CEEE2-D78B-4390-B6DB-C9DDC17794F5}" type="presOf" srcId="{1393A85F-0B39-4472-9E5D-FFE623668187}" destId="{DE189EE5-B530-4E83-92AF-139E246161C7}" srcOrd="0" destOrd="0" presId="urn:microsoft.com/office/officeart/2008/layout/LinedList"/>
    <dgm:cxn modelId="{6F2502F8-31ED-46CB-884D-EB9C98B1CA0F}" type="presOf" srcId="{36B89663-5306-4F86-B571-1C4845663371}" destId="{F08393C9-FC37-4D6B-8ACE-B434BEC63A1D}" srcOrd="0" destOrd="0" presId="urn:microsoft.com/office/officeart/2008/layout/LinedList"/>
    <dgm:cxn modelId="{2B032BFE-2839-4C25-B7FD-FEAD68F73B4A}" srcId="{1393A85F-0B39-4472-9E5D-FFE623668187}" destId="{4D838D1C-84E8-445F-B59C-BA9BBDA69832}" srcOrd="2" destOrd="0" parTransId="{E674DB65-39D8-451D-8517-984F3572775F}" sibTransId="{E93EDC7A-2FFC-4674-9106-6CFCF18D4FF8}"/>
    <dgm:cxn modelId="{D7C8DB14-B778-47E6-8C61-8A01810D24F1}" type="presParOf" srcId="{DE189EE5-B530-4E83-92AF-139E246161C7}" destId="{8D338FCD-117E-40E4-94FA-DD084AC98F9A}" srcOrd="0" destOrd="0" presId="urn:microsoft.com/office/officeart/2008/layout/LinedList"/>
    <dgm:cxn modelId="{5C129D15-2897-4661-B9DA-B23B38289C9F}" type="presParOf" srcId="{DE189EE5-B530-4E83-92AF-139E246161C7}" destId="{6B1FC3C8-2570-48D9-8E60-3EE7362A6051}" srcOrd="1" destOrd="0" presId="urn:microsoft.com/office/officeart/2008/layout/LinedList"/>
    <dgm:cxn modelId="{78278C22-6AD0-4752-82BB-5AA4C17DADF5}" type="presParOf" srcId="{6B1FC3C8-2570-48D9-8E60-3EE7362A6051}" destId="{853EBC26-94B2-4EBE-8360-5BF4DB2CFD2C}" srcOrd="0" destOrd="0" presId="urn:microsoft.com/office/officeart/2008/layout/LinedList"/>
    <dgm:cxn modelId="{59A13AD6-9321-4AAA-BFFB-DEFE97C1D530}" type="presParOf" srcId="{6B1FC3C8-2570-48D9-8E60-3EE7362A6051}" destId="{4DB2A7DD-DAC3-4C66-BC54-0D627CF8C299}" srcOrd="1" destOrd="0" presId="urn:microsoft.com/office/officeart/2008/layout/LinedList"/>
    <dgm:cxn modelId="{75146CDB-1E0F-4FA4-B718-C5C5D72425CD}" type="presParOf" srcId="{DE189EE5-B530-4E83-92AF-139E246161C7}" destId="{CBB465B6-0BEB-466B-B905-239E93191672}" srcOrd="2" destOrd="0" presId="urn:microsoft.com/office/officeart/2008/layout/LinedList"/>
    <dgm:cxn modelId="{DAF216FC-C77D-41D9-8F81-B1307A046EB4}" type="presParOf" srcId="{DE189EE5-B530-4E83-92AF-139E246161C7}" destId="{DCE68A6F-4925-491D-8798-CC4B663EF668}" srcOrd="3" destOrd="0" presId="urn:microsoft.com/office/officeart/2008/layout/LinedList"/>
    <dgm:cxn modelId="{4E256E86-8F3E-4C98-8CCA-58D7424483B9}" type="presParOf" srcId="{DCE68A6F-4925-491D-8798-CC4B663EF668}" destId="{83929DF1-142E-4A79-B10D-DA2585C9EB09}" srcOrd="0" destOrd="0" presId="urn:microsoft.com/office/officeart/2008/layout/LinedList"/>
    <dgm:cxn modelId="{4B55362C-E135-4F0E-A93E-6A4318E25F0B}" type="presParOf" srcId="{DCE68A6F-4925-491D-8798-CC4B663EF668}" destId="{57781B8A-AD2B-4E27-A8DE-CAC74FFE4909}" srcOrd="1" destOrd="0" presId="urn:microsoft.com/office/officeart/2008/layout/LinedList"/>
    <dgm:cxn modelId="{770B48D9-A910-4251-8ADA-E99C1F10B9DF}" type="presParOf" srcId="{DE189EE5-B530-4E83-92AF-139E246161C7}" destId="{2BF6C5F8-9879-4F2E-99CA-E36206F56E54}" srcOrd="4" destOrd="0" presId="urn:microsoft.com/office/officeart/2008/layout/LinedList"/>
    <dgm:cxn modelId="{273ED90C-99EA-462F-B64E-96B458DFF118}" type="presParOf" srcId="{DE189EE5-B530-4E83-92AF-139E246161C7}" destId="{F371E7F8-7277-4773-B603-DD22CAAF5F68}" srcOrd="5" destOrd="0" presId="urn:microsoft.com/office/officeart/2008/layout/LinedList"/>
    <dgm:cxn modelId="{0414C927-D76D-4EC8-A62F-E9E5C3C74508}" type="presParOf" srcId="{F371E7F8-7277-4773-B603-DD22CAAF5F68}" destId="{EA4FF41A-2FD4-49B0-9558-502BA73B8DBB}" srcOrd="0" destOrd="0" presId="urn:microsoft.com/office/officeart/2008/layout/LinedList"/>
    <dgm:cxn modelId="{11F839A0-25CE-42C3-B879-AC4FEFCFB9F0}" type="presParOf" srcId="{F371E7F8-7277-4773-B603-DD22CAAF5F68}" destId="{09B87D63-FAA4-4080-BC8D-10BC02991951}" srcOrd="1" destOrd="0" presId="urn:microsoft.com/office/officeart/2008/layout/LinedList"/>
    <dgm:cxn modelId="{2640EAC1-C348-40D7-B9CF-33CD18CBBE1F}" type="presParOf" srcId="{DE189EE5-B530-4E83-92AF-139E246161C7}" destId="{D074849A-E88E-4E86-BD88-1FC3BFC94EC8}" srcOrd="6" destOrd="0" presId="urn:microsoft.com/office/officeart/2008/layout/LinedList"/>
    <dgm:cxn modelId="{6CF60479-43BE-4929-8E75-0C2C66C82BA3}" type="presParOf" srcId="{DE189EE5-B530-4E83-92AF-139E246161C7}" destId="{7FD55A69-702B-462E-B973-CA37F451CDEE}" srcOrd="7" destOrd="0" presId="urn:microsoft.com/office/officeart/2008/layout/LinedList"/>
    <dgm:cxn modelId="{FCE994B8-FE40-41A3-8759-8F6FB425F4E1}" type="presParOf" srcId="{7FD55A69-702B-462E-B973-CA37F451CDEE}" destId="{FB18609C-2290-4D66-A9D9-D5370991CCB4}" srcOrd="0" destOrd="0" presId="urn:microsoft.com/office/officeart/2008/layout/LinedList"/>
    <dgm:cxn modelId="{3C1A28F6-3FE9-4DFD-8880-A7D128A492A9}" type="presParOf" srcId="{7FD55A69-702B-462E-B973-CA37F451CDEE}" destId="{7D720994-DAF5-4409-B7A3-88691A8E60B2}" srcOrd="1" destOrd="0" presId="urn:microsoft.com/office/officeart/2008/layout/LinedList"/>
    <dgm:cxn modelId="{24D6E7F1-63DB-4AE3-96C9-BFF3BD70C810}" type="presParOf" srcId="{DE189EE5-B530-4E83-92AF-139E246161C7}" destId="{7F7387AC-0D7E-4F74-AA04-EDF2DE617966}" srcOrd="8" destOrd="0" presId="urn:microsoft.com/office/officeart/2008/layout/LinedList"/>
    <dgm:cxn modelId="{638B9FEC-18C7-4491-817D-4C13B88F4266}" type="presParOf" srcId="{DE189EE5-B530-4E83-92AF-139E246161C7}" destId="{EAA430D5-9051-498B-A166-FB83B6E04D89}" srcOrd="9" destOrd="0" presId="urn:microsoft.com/office/officeart/2008/layout/LinedList"/>
    <dgm:cxn modelId="{330BB0D9-44D1-4991-903B-19D3A355EB4F}" type="presParOf" srcId="{EAA430D5-9051-498B-A166-FB83B6E04D89}" destId="{0CE2C442-9DE6-4506-965C-7FAD25A00112}" srcOrd="0" destOrd="0" presId="urn:microsoft.com/office/officeart/2008/layout/LinedList"/>
    <dgm:cxn modelId="{06046831-F6EB-4B7B-B752-101468D5D2ED}" type="presParOf" srcId="{EAA430D5-9051-498B-A166-FB83B6E04D89}" destId="{C7AAE8FE-04B2-43E0-8AEE-8DD6AF91AFFB}" srcOrd="1" destOrd="0" presId="urn:microsoft.com/office/officeart/2008/layout/LinedList"/>
    <dgm:cxn modelId="{BA78BD43-3071-40E3-994E-2619E73F1155}" type="presParOf" srcId="{DE189EE5-B530-4E83-92AF-139E246161C7}" destId="{97DBECF8-C9F4-437B-BD37-F654EB1CA5F8}" srcOrd="10" destOrd="0" presId="urn:microsoft.com/office/officeart/2008/layout/LinedList"/>
    <dgm:cxn modelId="{489F83AA-AFF1-46F0-811A-F5C214F041A9}" type="presParOf" srcId="{DE189EE5-B530-4E83-92AF-139E246161C7}" destId="{20184441-20C8-4AB3-B195-66C7A928321F}" srcOrd="11" destOrd="0" presId="urn:microsoft.com/office/officeart/2008/layout/LinedList"/>
    <dgm:cxn modelId="{D6056408-E50E-44FD-A97C-3839C8E0BF12}" type="presParOf" srcId="{20184441-20C8-4AB3-B195-66C7A928321F}" destId="{C0F1A823-9A81-416A-BF6E-2AE8EF4150E0}" srcOrd="0" destOrd="0" presId="urn:microsoft.com/office/officeart/2008/layout/LinedList"/>
    <dgm:cxn modelId="{CFD449EC-7F29-4FA1-84CE-74B77860FDEF}" type="presParOf" srcId="{20184441-20C8-4AB3-B195-66C7A928321F}" destId="{2E6DCF0B-FA68-4869-A124-8EA2A6C59008}" srcOrd="1" destOrd="0" presId="urn:microsoft.com/office/officeart/2008/layout/LinedList"/>
    <dgm:cxn modelId="{C1524197-AF94-47D5-9A3D-ED56CD1E3CF3}" type="presParOf" srcId="{DE189EE5-B530-4E83-92AF-139E246161C7}" destId="{36444BAC-F509-4809-A485-B4DBABE0344D}" srcOrd="12" destOrd="0" presId="urn:microsoft.com/office/officeart/2008/layout/LinedList"/>
    <dgm:cxn modelId="{173DB0E2-DA64-4300-9664-8D5F3A1BDE35}" type="presParOf" srcId="{DE189EE5-B530-4E83-92AF-139E246161C7}" destId="{40C49B4D-7A7E-4B75-8A55-A613E06B0271}" srcOrd="13" destOrd="0" presId="urn:microsoft.com/office/officeart/2008/layout/LinedList"/>
    <dgm:cxn modelId="{2DFECAB2-5F3A-47E9-A37A-47625863FED7}" type="presParOf" srcId="{40C49B4D-7A7E-4B75-8A55-A613E06B0271}" destId="{F08393C9-FC37-4D6B-8ACE-B434BEC63A1D}" srcOrd="0" destOrd="0" presId="urn:microsoft.com/office/officeart/2008/layout/LinedList"/>
    <dgm:cxn modelId="{EC589CED-D126-4B82-8288-CB724C63F852}" type="presParOf" srcId="{40C49B4D-7A7E-4B75-8A55-A613E06B0271}" destId="{6721549B-14FD-4247-9206-0D038D03E802}" srcOrd="1" destOrd="0" presId="urn:microsoft.com/office/officeart/2008/layout/LinedList"/>
    <dgm:cxn modelId="{B083CB27-6570-4149-91D1-DB96FC84BF58}" type="presParOf" srcId="{DE189EE5-B530-4E83-92AF-139E246161C7}" destId="{BBAE3045-822D-4078-956C-FEC8ED464D14}" srcOrd="14" destOrd="0" presId="urn:microsoft.com/office/officeart/2008/layout/LinedList"/>
    <dgm:cxn modelId="{826A8AFD-20CB-4B74-B003-1FA67FF7F561}" type="presParOf" srcId="{DE189EE5-B530-4E83-92AF-139E246161C7}" destId="{FE22799E-6252-4537-8FD0-76F87FB3C8CC}" srcOrd="15" destOrd="0" presId="urn:microsoft.com/office/officeart/2008/layout/LinedList"/>
    <dgm:cxn modelId="{AF2411CB-C6B3-487D-BD9F-D204E38A222A}" type="presParOf" srcId="{FE22799E-6252-4537-8FD0-76F87FB3C8CC}" destId="{FEB3519A-D70F-4C27-B7DC-2AB4353B2027}" srcOrd="0" destOrd="0" presId="urn:microsoft.com/office/officeart/2008/layout/LinedList"/>
    <dgm:cxn modelId="{6F21BBB4-039E-4581-813A-00E1FD2DC967}" type="presParOf" srcId="{FE22799E-6252-4537-8FD0-76F87FB3C8CC}" destId="{0884303D-E05B-4260-BFE4-9D91173873F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5F59FA-AA39-4BC8-9AEB-D71D85E963FD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C7D9837-FB69-4A65-99D7-178C0F286B62}">
      <dgm:prSet custT="1"/>
      <dgm:spPr/>
      <dgm:t>
        <a:bodyPr/>
        <a:lstStyle/>
        <a:p>
          <a:r>
            <a:rPr lang="en-US" sz="2800" dirty="0"/>
            <a:t>The tab key</a:t>
          </a:r>
        </a:p>
      </dgm:t>
    </dgm:pt>
    <dgm:pt modelId="{B9E8910A-86A7-42A9-B982-CDD67EEC6B6D}" type="parTrans" cxnId="{44BA212F-E88C-4EAB-83B5-E4269C37AC22}">
      <dgm:prSet/>
      <dgm:spPr/>
      <dgm:t>
        <a:bodyPr/>
        <a:lstStyle/>
        <a:p>
          <a:endParaRPr lang="en-US"/>
        </a:p>
      </dgm:t>
    </dgm:pt>
    <dgm:pt modelId="{9A2C846E-CFFA-40C8-923E-B8B101F4194C}" type="sibTrans" cxnId="{44BA212F-E88C-4EAB-83B5-E4269C37AC22}">
      <dgm:prSet/>
      <dgm:spPr/>
      <dgm:t>
        <a:bodyPr/>
        <a:lstStyle/>
        <a:p>
          <a:endParaRPr lang="en-US"/>
        </a:p>
      </dgm:t>
    </dgm:pt>
    <dgm:pt modelId="{E0EA6813-0FF4-4D95-9BF6-D5E2811D957F}">
      <dgm:prSet custT="1"/>
      <dgm:spPr/>
      <dgm:t>
        <a:bodyPr/>
        <a:lstStyle/>
        <a:p>
          <a:r>
            <a:rPr lang="en-US" sz="2800" dirty="0"/>
            <a:t>Pipelines and $_.</a:t>
          </a:r>
        </a:p>
      </dgm:t>
    </dgm:pt>
    <dgm:pt modelId="{556FAF75-4C02-4FEF-8D7E-A16D120C13B4}" type="parTrans" cxnId="{0D33E96F-19FF-4F3F-B613-9D442D151D9D}">
      <dgm:prSet/>
      <dgm:spPr/>
      <dgm:t>
        <a:bodyPr/>
        <a:lstStyle/>
        <a:p>
          <a:endParaRPr lang="en-US"/>
        </a:p>
      </dgm:t>
    </dgm:pt>
    <dgm:pt modelId="{63864340-626F-47C7-A501-5A1751719C80}" type="sibTrans" cxnId="{0D33E96F-19FF-4F3F-B613-9D442D151D9D}">
      <dgm:prSet/>
      <dgm:spPr/>
      <dgm:t>
        <a:bodyPr/>
        <a:lstStyle/>
        <a:p>
          <a:endParaRPr lang="en-US"/>
        </a:p>
      </dgm:t>
    </dgm:pt>
    <dgm:pt modelId="{DDF35D7B-C0F0-4670-A5B5-A40F5ACC306D}">
      <dgm:prSet custT="1"/>
      <dgm:spPr/>
      <dgm:t>
        <a:bodyPr/>
        <a:lstStyle/>
        <a:p>
          <a:r>
            <a:rPr lang="en-US" sz="2800" dirty="0"/>
            <a:t>Your PowerShell Profile</a:t>
          </a:r>
        </a:p>
      </dgm:t>
    </dgm:pt>
    <dgm:pt modelId="{EE30E39E-7D1D-4487-BC6E-8A04794C9CC5}" type="parTrans" cxnId="{EFF96148-3456-4AD1-90F9-53FA99DA3F64}">
      <dgm:prSet/>
      <dgm:spPr/>
      <dgm:t>
        <a:bodyPr/>
        <a:lstStyle/>
        <a:p>
          <a:endParaRPr lang="en-US"/>
        </a:p>
      </dgm:t>
    </dgm:pt>
    <dgm:pt modelId="{9165CDD4-24D2-4D65-925A-8C9860E7B0EB}" type="sibTrans" cxnId="{EFF96148-3456-4AD1-90F9-53FA99DA3F64}">
      <dgm:prSet/>
      <dgm:spPr/>
      <dgm:t>
        <a:bodyPr/>
        <a:lstStyle/>
        <a:p>
          <a:endParaRPr lang="en-US"/>
        </a:p>
      </dgm:t>
    </dgm:pt>
    <dgm:pt modelId="{9DBD6C29-DC49-4DBC-BA3E-D25DA89EE202}">
      <dgm:prSet custT="1"/>
      <dgm:spPr/>
      <dgm:t>
        <a:bodyPr/>
        <a:lstStyle/>
        <a:p>
          <a:r>
            <a:rPr lang="en-US" sz="2800" dirty="0"/>
            <a:t>Up/Down arrows</a:t>
          </a:r>
        </a:p>
      </dgm:t>
    </dgm:pt>
    <dgm:pt modelId="{2FA451C2-DBFD-4333-8C8D-BC4C6A74E27F}" type="parTrans" cxnId="{B5567094-9B86-47C5-91AB-75794680EBC9}">
      <dgm:prSet/>
      <dgm:spPr/>
      <dgm:t>
        <a:bodyPr/>
        <a:lstStyle/>
        <a:p>
          <a:endParaRPr lang="en-US"/>
        </a:p>
      </dgm:t>
    </dgm:pt>
    <dgm:pt modelId="{95BE6486-27EC-45FC-8800-94056B9C42ED}" type="sibTrans" cxnId="{B5567094-9B86-47C5-91AB-75794680EBC9}">
      <dgm:prSet/>
      <dgm:spPr/>
      <dgm:t>
        <a:bodyPr/>
        <a:lstStyle/>
        <a:p>
          <a:endParaRPr lang="en-US"/>
        </a:p>
      </dgm:t>
    </dgm:pt>
    <dgm:pt modelId="{F5D65C40-4E89-4374-9936-65083F3F7BB0}">
      <dgm:prSet custT="1"/>
      <dgm:spPr/>
      <dgm:t>
        <a:bodyPr/>
        <a:lstStyle/>
        <a:p>
          <a:r>
            <a:rPr lang="en-US" sz="2800" dirty="0"/>
            <a:t>Hash tables</a:t>
          </a:r>
        </a:p>
      </dgm:t>
    </dgm:pt>
    <dgm:pt modelId="{24868BA9-63B4-4B41-9A40-5721B8923F32}" type="parTrans" cxnId="{AB8BE012-2FF6-4D0D-95D5-C18A29C7084E}">
      <dgm:prSet/>
      <dgm:spPr/>
      <dgm:t>
        <a:bodyPr/>
        <a:lstStyle/>
        <a:p>
          <a:endParaRPr lang="en-US"/>
        </a:p>
      </dgm:t>
    </dgm:pt>
    <dgm:pt modelId="{CF0245C9-81E1-4D3B-BB7C-03E709633DAC}" type="sibTrans" cxnId="{AB8BE012-2FF6-4D0D-95D5-C18A29C7084E}">
      <dgm:prSet/>
      <dgm:spPr/>
      <dgm:t>
        <a:bodyPr/>
        <a:lstStyle/>
        <a:p>
          <a:endParaRPr lang="en-US"/>
        </a:p>
      </dgm:t>
    </dgm:pt>
    <dgm:pt modelId="{0072C6D7-4E9B-48B3-AA51-750292E62B25}">
      <dgm:prSet custT="1"/>
      <dgm:spPr/>
      <dgm:t>
        <a:bodyPr/>
        <a:lstStyle/>
        <a:p>
          <a:r>
            <a:rPr lang="en-US" sz="2800" dirty="0"/>
            <a:t>Working with JSON, CSV, and XML</a:t>
          </a:r>
        </a:p>
      </dgm:t>
    </dgm:pt>
    <dgm:pt modelId="{D8F0076B-8AFD-4FAE-B90C-5FD8A2E76B46}" type="parTrans" cxnId="{8C906443-778B-46E8-997B-0FA841C76EF3}">
      <dgm:prSet/>
      <dgm:spPr/>
      <dgm:t>
        <a:bodyPr/>
        <a:lstStyle/>
        <a:p>
          <a:endParaRPr lang="en-US"/>
        </a:p>
      </dgm:t>
    </dgm:pt>
    <dgm:pt modelId="{E376A160-7052-45F7-AB51-76326EE9B568}" type="sibTrans" cxnId="{8C906443-778B-46E8-997B-0FA841C76EF3}">
      <dgm:prSet/>
      <dgm:spPr/>
      <dgm:t>
        <a:bodyPr/>
        <a:lstStyle/>
        <a:p>
          <a:endParaRPr lang="en-US"/>
        </a:p>
      </dgm:t>
    </dgm:pt>
    <dgm:pt modelId="{BFE7AB58-F443-4919-BAEE-AF7984EEA843}">
      <dgm:prSet custT="1"/>
      <dgm:spPr/>
      <dgm:t>
        <a:bodyPr/>
        <a:lstStyle/>
        <a:p>
          <a:r>
            <a:rPr lang="en-US" sz="2800" dirty="0"/>
            <a:t>PowerShell ISE (and VS Code!)</a:t>
          </a:r>
        </a:p>
      </dgm:t>
    </dgm:pt>
    <dgm:pt modelId="{B953C36C-747B-4390-B575-95DB8EE75643}" type="parTrans" cxnId="{9033B06D-86C1-4969-9BEF-366FC90A8DD3}">
      <dgm:prSet/>
      <dgm:spPr/>
      <dgm:t>
        <a:bodyPr/>
        <a:lstStyle/>
        <a:p>
          <a:endParaRPr lang="en-US"/>
        </a:p>
      </dgm:t>
    </dgm:pt>
    <dgm:pt modelId="{5C69FFC7-6649-4552-AA5E-0F3C2A00EF87}" type="sibTrans" cxnId="{9033B06D-86C1-4969-9BEF-366FC90A8DD3}">
      <dgm:prSet/>
      <dgm:spPr/>
      <dgm:t>
        <a:bodyPr/>
        <a:lstStyle/>
        <a:p>
          <a:endParaRPr lang="en-US"/>
        </a:p>
      </dgm:t>
    </dgm:pt>
    <dgm:pt modelId="{514EAA7A-477C-4850-AB1F-49755967E9FE}">
      <dgm:prSet custT="1"/>
      <dgm:spPr/>
      <dgm:t>
        <a:bodyPr/>
        <a:lstStyle/>
        <a:p>
          <a:r>
            <a:rPr lang="en-US" sz="2800" dirty="0"/>
            <a:t>Get-Help, -Command, -Member</a:t>
          </a:r>
        </a:p>
      </dgm:t>
    </dgm:pt>
    <dgm:pt modelId="{13165867-2D5F-427B-89B0-89ABE2EFD551}" type="parTrans" cxnId="{1E87710C-E605-4496-AF03-B3D50425A92D}">
      <dgm:prSet/>
      <dgm:spPr/>
      <dgm:t>
        <a:bodyPr/>
        <a:lstStyle/>
        <a:p>
          <a:endParaRPr lang="en-US"/>
        </a:p>
      </dgm:t>
    </dgm:pt>
    <dgm:pt modelId="{75110B28-74C4-4BEF-820F-165DFC7A5E95}" type="sibTrans" cxnId="{1E87710C-E605-4496-AF03-B3D50425A92D}">
      <dgm:prSet/>
      <dgm:spPr/>
      <dgm:t>
        <a:bodyPr/>
        <a:lstStyle/>
        <a:p>
          <a:endParaRPr lang="en-US"/>
        </a:p>
      </dgm:t>
    </dgm:pt>
    <dgm:pt modelId="{403F2DCD-6ACB-43C3-8A34-E94EAE2ED1A5}" type="pres">
      <dgm:prSet presAssocID="{D15F59FA-AA39-4BC8-9AEB-D71D85E963FD}" presName="vert0" presStyleCnt="0">
        <dgm:presLayoutVars>
          <dgm:dir/>
          <dgm:animOne val="branch"/>
          <dgm:animLvl val="lvl"/>
        </dgm:presLayoutVars>
      </dgm:prSet>
      <dgm:spPr/>
    </dgm:pt>
    <dgm:pt modelId="{835ABEB3-6986-428E-8C1A-24BE82046B0B}" type="pres">
      <dgm:prSet presAssocID="{514EAA7A-477C-4850-AB1F-49755967E9FE}" presName="thickLine" presStyleLbl="alignNode1" presStyleIdx="0" presStyleCnt="8"/>
      <dgm:spPr/>
    </dgm:pt>
    <dgm:pt modelId="{7F5100C7-9232-44F3-8228-79F57C325832}" type="pres">
      <dgm:prSet presAssocID="{514EAA7A-477C-4850-AB1F-49755967E9FE}" presName="horz1" presStyleCnt="0"/>
      <dgm:spPr/>
    </dgm:pt>
    <dgm:pt modelId="{C42E2235-90B4-47F0-85C1-FDA63D168FC3}" type="pres">
      <dgm:prSet presAssocID="{514EAA7A-477C-4850-AB1F-49755967E9FE}" presName="tx1" presStyleLbl="revTx" presStyleIdx="0" presStyleCnt="8"/>
      <dgm:spPr/>
    </dgm:pt>
    <dgm:pt modelId="{3F97B11A-A636-4EF6-B8B0-C2AB386EE467}" type="pres">
      <dgm:prSet presAssocID="{514EAA7A-477C-4850-AB1F-49755967E9FE}" presName="vert1" presStyleCnt="0"/>
      <dgm:spPr/>
    </dgm:pt>
    <dgm:pt modelId="{424FF95F-7949-4ED9-A5EA-A582789C6C35}" type="pres">
      <dgm:prSet presAssocID="{FC7D9837-FB69-4A65-99D7-178C0F286B62}" presName="thickLine" presStyleLbl="alignNode1" presStyleIdx="1" presStyleCnt="8"/>
      <dgm:spPr/>
    </dgm:pt>
    <dgm:pt modelId="{6B9C5AB9-203E-4A98-B16B-DFE86897EDDE}" type="pres">
      <dgm:prSet presAssocID="{FC7D9837-FB69-4A65-99D7-178C0F286B62}" presName="horz1" presStyleCnt="0"/>
      <dgm:spPr/>
    </dgm:pt>
    <dgm:pt modelId="{C07650B3-36F5-44BF-8900-6792709A32DB}" type="pres">
      <dgm:prSet presAssocID="{FC7D9837-FB69-4A65-99D7-178C0F286B62}" presName="tx1" presStyleLbl="revTx" presStyleIdx="1" presStyleCnt="8"/>
      <dgm:spPr/>
    </dgm:pt>
    <dgm:pt modelId="{76939337-A133-4475-B8C4-BF6F73794EFA}" type="pres">
      <dgm:prSet presAssocID="{FC7D9837-FB69-4A65-99D7-178C0F286B62}" presName="vert1" presStyleCnt="0"/>
      <dgm:spPr/>
    </dgm:pt>
    <dgm:pt modelId="{BA02A8EB-279F-490D-8DF3-E8D77408025F}" type="pres">
      <dgm:prSet presAssocID="{E0EA6813-0FF4-4D95-9BF6-D5E2811D957F}" presName="thickLine" presStyleLbl="alignNode1" presStyleIdx="2" presStyleCnt="8"/>
      <dgm:spPr/>
    </dgm:pt>
    <dgm:pt modelId="{0B00FCEE-A6FC-42B3-A751-5C5BBC76777C}" type="pres">
      <dgm:prSet presAssocID="{E0EA6813-0FF4-4D95-9BF6-D5E2811D957F}" presName="horz1" presStyleCnt="0"/>
      <dgm:spPr/>
    </dgm:pt>
    <dgm:pt modelId="{AE3165F2-D39D-467A-A6B7-AB84B6946D88}" type="pres">
      <dgm:prSet presAssocID="{E0EA6813-0FF4-4D95-9BF6-D5E2811D957F}" presName="tx1" presStyleLbl="revTx" presStyleIdx="2" presStyleCnt="8"/>
      <dgm:spPr/>
    </dgm:pt>
    <dgm:pt modelId="{AFAF834C-CCBF-4293-BC17-EA30CCA63481}" type="pres">
      <dgm:prSet presAssocID="{E0EA6813-0FF4-4D95-9BF6-D5E2811D957F}" presName="vert1" presStyleCnt="0"/>
      <dgm:spPr/>
    </dgm:pt>
    <dgm:pt modelId="{98FCC4E6-CF9F-46CB-98C9-C2ADC042CA0D}" type="pres">
      <dgm:prSet presAssocID="{DDF35D7B-C0F0-4670-A5B5-A40F5ACC306D}" presName="thickLine" presStyleLbl="alignNode1" presStyleIdx="3" presStyleCnt="8"/>
      <dgm:spPr/>
    </dgm:pt>
    <dgm:pt modelId="{81BA7C1B-8ECB-42D9-A574-5F9EBA3F9F39}" type="pres">
      <dgm:prSet presAssocID="{DDF35D7B-C0F0-4670-A5B5-A40F5ACC306D}" presName="horz1" presStyleCnt="0"/>
      <dgm:spPr/>
    </dgm:pt>
    <dgm:pt modelId="{30AE0F52-C0A2-4E19-88F0-83484FFF40CB}" type="pres">
      <dgm:prSet presAssocID="{DDF35D7B-C0F0-4670-A5B5-A40F5ACC306D}" presName="tx1" presStyleLbl="revTx" presStyleIdx="3" presStyleCnt="8"/>
      <dgm:spPr/>
    </dgm:pt>
    <dgm:pt modelId="{F3A2725A-331C-4285-9E9B-F9F8C88741A2}" type="pres">
      <dgm:prSet presAssocID="{DDF35D7B-C0F0-4670-A5B5-A40F5ACC306D}" presName="vert1" presStyleCnt="0"/>
      <dgm:spPr/>
    </dgm:pt>
    <dgm:pt modelId="{AC0424E4-B052-48CF-A845-FF6B90D95471}" type="pres">
      <dgm:prSet presAssocID="{9DBD6C29-DC49-4DBC-BA3E-D25DA89EE202}" presName="thickLine" presStyleLbl="alignNode1" presStyleIdx="4" presStyleCnt="8"/>
      <dgm:spPr/>
    </dgm:pt>
    <dgm:pt modelId="{2CE7888F-517A-4CBF-91DA-07FF237D4745}" type="pres">
      <dgm:prSet presAssocID="{9DBD6C29-DC49-4DBC-BA3E-D25DA89EE202}" presName="horz1" presStyleCnt="0"/>
      <dgm:spPr/>
    </dgm:pt>
    <dgm:pt modelId="{285E0387-F20E-4D5D-A1C6-5C05ABC6329A}" type="pres">
      <dgm:prSet presAssocID="{9DBD6C29-DC49-4DBC-BA3E-D25DA89EE202}" presName="tx1" presStyleLbl="revTx" presStyleIdx="4" presStyleCnt="8"/>
      <dgm:spPr/>
    </dgm:pt>
    <dgm:pt modelId="{5A2F7DDD-AFF6-474D-BD09-8ECF2DA05146}" type="pres">
      <dgm:prSet presAssocID="{9DBD6C29-DC49-4DBC-BA3E-D25DA89EE202}" presName="vert1" presStyleCnt="0"/>
      <dgm:spPr/>
    </dgm:pt>
    <dgm:pt modelId="{B0FD5556-8A6D-4D39-A914-F185FD291212}" type="pres">
      <dgm:prSet presAssocID="{F5D65C40-4E89-4374-9936-65083F3F7BB0}" presName="thickLine" presStyleLbl="alignNode1" presStyleIdx="5" presStyleCnt="8"/>
      <dgm:spPr/>
    </dgm:pt>
    <dgm:pt modelId="{248DD651-037D-49D1-A8A7-10F2CBCE41DB}" type="pres">
      <dgm:prSet presAssocID="{F5D65C40-4E89-4374-9936-65083F3F7BB0}" presName="horz1" presStyleCnt="0"/>
      <dgm:spPr/>
    </dgm:pt>
    <dgm:pt modelId="{3FDE4129-A146-441F-B785-FA37998822DA}" type="pres">
      <dgm:prSet presAssocID="{F5D65C40-4E89-4374-9936-65083F3F7BB0}" presName="tx1" presStyleLbl="revTx" presStyleIdx="5" presStyleCnt="8"/>
      <dgm:spPr/>
    </dgm:pt>
    <dgm:pt modelId="{77BCF4B1-D3A0-4125-8F4F-454ED5E2EB87}" type="pres">
      <dgm:prSet presAssocID="{F5D65C40-4E89-4374-9936-65083F3F7BB0}" presName="vert1" presStyleCnt="0"/>
      <dgm:spPr/>
    </dgm:pt>
    <dgm:pt modelId="{FE07774F-2DB5-4450-9ADF-3B8A64412CE6}" type="pres">
      <dgm:prSet presAssocID="{0072C6D7-4E9B-48B3-AA51-750292E62B25}" presName="thickLine" presStyleLbl="alignNode1" presStyleIdx="6" presStyleCnt="8"/>
      <dgm:spPr/>
    </dgm:pt>
    <dgm:pt modelId="{D080B8ED-CE9E-48F1-A67D-358BACBE1D4E}" type="pres">
      <dgm:prSet presAssocID="{0072C6D7-4E9B-48B3-AA51-750292E62B25}" presName="horz1" presStyleCnt="0"/>
      <dgm:spPr/>
    </dgm:pt>
    <dgm:pt modelId="{C6E22E7D-85CB-480D-B8A4-F6F9E99CE1B1}" type="pres">
      <dgm:prSet presAssocID="{0072C6D7-4E9B-48B3-AA51-750292E62B25}" presName="tx1" presStyleLbl="revTx" presStyleIdx="6" presStyleCnt="8"/>
      <dgm:spPr/>
    </dgm:pt>
    <dgm:pt modelId="{E490B36D-F4E7-4C66-BBF5-2500B81239A9}" type="pres">
      <dgm:prSet presAssocID="{0072C6D7-4E9B-48B3-AA51-750292E62B25}" presName="vert1" presStyleCnt="0"/>
      <dgm:spPr/>
    </dgm:pt>
    <dgm:pt modelId="{4F161A14-BE67-44E3-8D03-219C8B8E3793}" type="pres">
      <dgm:prSet presAssocID="{BFE7AB58-F443-4919-BAEE-AF7984EEA843}" presName="thickLine" presStyleLbl="alignNode1" presStyleIdx="7" presStyleCnt="8"/>
      <dgm:spPr/>
    </dgm:pt>
    <dgm:pt modelId="{E52F4FDC-F55A-4E11-86B0-1546CEA03E48}" type="pres">
      <dgm:prSet presAssocID="{BFE7AB58-F443-4919-BAEE-AF7984EEA843}" presName="horz1" presStyleCnt="0"/>
      <dgm:spPr/>
    </dgm:pt>
    <dgm:pt modelId="{87ED8A71-AF16-4E20-B386-5E2E233C0834}" type="pres">
      <dgm:prSet presAssocID="{BFE7AB58-F443-4919-BAEE-AF7984EEA843}" presName="tx1" presStyleLbl="revTx" presStyleIdx="7" presStyleCnt="8"/>
      <dgm:spPr/>
    </dgm:pt>
    <dgm:pt modelId="{9AF06C08-9A62-47AE-AD42-0A0446F53AA1}" type="pres">
      <dgm:prSet presAssocID="{BFE7AB58-F443-4919-BAEE-AF7984EEA843}" presName="vert1" presStyleCnt="0"/>
      <dgm:spPr/>
    </dgm:pt>
  </dgm:ptLst>
  <dgm:cxnLst>
    <dgm:cxn modelId="{1E87710C-E605-4496-AF03-B3D50425A92D}" srcId="{D15F59FA-AA39-4BC8-9AEB-D71D85E963FD}" destId="{514EAA7A-477C-4850-AB1F-49755967E9FE}" srcOrd="0" destOrd="0" parTransId="{13165867-2D5F-427B-89B0-89ABE2EFD551}" sibTransId="{75110B28-74C4-4BEF-820F-165DFC7A5E95}"/>
    <dgm:cxn modelId="{AB8BE012-2FF6-4D0D-95D5-C18A29C7084E}" srcId="{D15F59FA-AA39-4BC8-9AEB-D71D85E963FD}" destId="{F5D65C40-4E89-4374-9936-65083F3F7BB0}" srcOrd="5" destOrd="0" parTransId="{24868BA9-63B4-4B41-9A40-5721B8923F32}" sibTransId="{CF0245C9-81E1-4D3B-BB7C-03E709633DAC}"/>
    <dgm:cxn modelId="{44BA212F-E88C-4EAB-83B5-E4269C37AC22}" srcId="{D15F59FA-AA39-4BC8-9AEB-D71D85E963FD}" destId="{FC7D9837-FB69-4A65-99D7-178C0F286B62}" srcOrd="1" destOrd="0" parTransId="{B9E8910A-86A7-42A9-B982-CDD67EEC6B6D}" sibTransId="{9A2C846E-CFFA-40C8-923E-B8B101F4194C}"/>
    <dgm:cxn modelId="{478CD93C-0C2D-46BB-8371-0397FDB2B603}" type="presOf" srcId="{FC7D9837-FB69-4A65-99D7-178C0F286B62}" destId="{C07650B3-36F5-44BF-8900-6792709A32DB}" srcOrd="0" destOrd="0" presId="urn:microsoft.com/office/officeart/2008/layout/LinedList"/>
    <dgm:cxn modelId="{8C906443-778B-46E8-997B-0FA841C76EF3}" srcId="{D15F59FA-AA39-4BC8-9AEB-D71D85E963FD}" destId="{0072C6D7-4E9B-48B3-AA51-750292E62B25}" srcOrd="6" destOrd="0" parTransId="{D8F0076B-8AFD-4FAE-B90C-5FD8A2E76B46}" sibTransId="{E376A160-7052-45F7-AB51-76326EE9B568}"/>
    <dgm:cxn modelId="{4F0FF664-6D01-47D2-AF83-95CD8F21695C}" type="presOf" srcId="{F5D65C40-4E89-4374-9936-65083F3F7BB0}" destId="{3FDE4129-A146-441F-B785-FA37998822DA}" srcOrd="0" destOrd="0" presId="urn:microsoft.com/office/officeart/2008/layout/LinedList"/>
    <dgm:cxn modelId="{EFF96148-3456-4AD1-90F9-53FA99DA3F64}" srcId="{D15F59FA-AA39-4BC8-9AEB-D71D85E963FD}" destId="{DDF35D7B-C0F0-4670-A5B5-A40F5ACC306D}" srcOrd="3" destOrd="0" parTransId="{EE30E39E-7D1D-4487-BC6E-8A04794C9CC5}" sibTransId="{9165CDD4-24D2-4D65-925A-8C9860E7B0EB}"/>
    <dgm:cxn modelId="{8BC8B169-7674-4618-AF28-8E31B2222DB1}" type="presOf" srcId="{E0EA6813-0FF4-4D95-9BF6-D5E2811D957F}" destId="{AE3165F2-D39D-467A-A6B7-AB84B6946D88}" srcOrd="0" destOrd="0" presId="urn:microsoft.com/office/officeart/2008/layout/LinedList"/>
    <dgm:cxn modelId="{19B09C6C-0300-49DE-B4E8-4D5BF1311A27}" type="presOf" srcId="{BFE7AB58-F443-4919-BAEE-AF7984EEA843}" destId="{87ED8A71-AF16-4E20-B386-5E2E233C0834}" srcOrd="0" destOrd="0" presId="urn:microsoft.com/office/officeart/2008/layout/LinedList"/>
    <dgm:cxn modelId="{6FC9726D-1F62-4D2D-951E-AE72CC2A7FDE}" type="presOf" srcId="{DDF35D7B-C0F0-4670-A5B5-A40F5ACC306D}" destId="{30AE0F52-C0A2-4E19-88F0-83484FFF40CB}" srcOrd="0" destOrd="0" presId="urn:microsoft.com/office/officeart/2008/layout/LinedList"/>
    <dgm:cxn modelId="{9033B06D-86C1-4969-9BEF-366FC90A8DD3}" srcId="{D15F59FA-AA39-4BC8-9AEB-D71D85E963FD}" destId="{BFE7AB58-F443-4919-BAEE-AF7984EEA843}" srcOrd="7" destOrd="0" parTransId="{B953C36C-747B-4390-B575-95DB8EE75643}" sibTransId="{5C69FFC7-6649-4552-AA5E-0F3C2A00EF87}"/>
    <dgm:cxn modelId="{5DB11E6E-FBDD-4827-9399-982E7544A1B0}" type="presOf" srcId="{0072C6D7-4E9B-48B3-AA51-750292E62B25}" destId="{C6E22E7D-85CB-480D-B8A4-F6F9E99CE1B1}" srcOrd="0" destOrd="0" presId="urn:microsoft.com/office/officeart/2008/layout/LinedList"/>
    <dgm:cxn modelId="{0D33E96F-19FF-4F3F-B613-9D442D151D9D}" srcId="{D15F59FA-AA39-4BC8-9AEB-D71D85E963FD}" destId="{E0EA6813-0FF4-4D95-9BF6-D5E2811D957F}" srcOrd="2" destOrd="0" parTransId="{556FAF75-4C02-4FEF-8D7E-A16D120C13B4}" sibTransId="{63864340-626F-47C7-A501-5A1751719C80}"/>
    <dgm:cxn modelId="{50D7977B-5A2D-47B2-89A7-16DB051AC25A}" type="presOf" srcId="{514EAA7A-477C-4850-AB1F-49755967E9FE}" destId="{C42E2235-90B4-47F0-85C1-FDA63D168FC3}" srcOrd="0" destOrd="0" presId="urn:microsoft.com/office/officeart/2008/layout/LinedList"/>
    <dgm:cxn modelId="{D8EDBA8E-062F-4B83-B8F4-B5525F076502}" type="presOf" srcId="{9DBD6C29-DC49-4DBC-BA3E-D25DA89EE202}" destId="{285E0387-F20E-4D5D-A1C6-5C05ABC6329A}" srcOrd="0" destOrd="0" presId="urn:microsoft.com/office/officeart/2008/layout/LinedList"/>
    <dgm:cxn modelId="{B5567094-9B86-47C5-91AB-75794680EBC9}" srcId="{D15F59FA-AA39-4BC8-9AEB-D71D85E963FD}" destId="{9DBD6C29-DC49-4DBC-BA3E-D25DA89EE202}" srcOrd="4" destOrd="0" parTransId="{2FA451C2-DBFD-4333-8C8D-BC4C6A74E27F}" sibTransId="{95BE6486-27EC-45FC-8800-94056B9C42ED}"/>
    <dgm:cxn modelId="{1E31FAD1-C511-41A0-B966-358224AD1EB9}" type="presOf" srcId="{D15F59FA-AA39-4BC8-9AEB-D71D85E963FD}" destId="{403F2DCD-6ACB-43C3-8A34-E94EAE2ED1A5}" srcOrd="0" destOrd="0" presId="urn:microsoft.com/office/officeart/2008/layout/LinedList"/>
    <dgm:cxn modelId="{D3353DCF-B0DB-4FBC-9A7E-A01C33FB240E}" type="presParOf" srcId="{403F2DCD-6ACB-43C3-8A34-E94EAE2ED1A5}" destId="{835ABEB3-6986-428E-8C1A-24BE82046B0B}" srcOrd="0" destOrd="0" presId="urn:microsoft.com/office/officeart/2008/layout/LinedList"/>
    <dgm:cxn modelId="{1465F672-C930-4554-B5F8-E4AB78AB015A}" type="presParOf" srcId="{403F2DCD-6ACB-43C3-8A34-E94EAE2ED1A5}" destId="{7F5100C7-9232-44F3-8228-79F57C325832}" srcOrd="1" destOrd="0" presId="urn:microsoft.com/office/officeart/2008/layout/LinedList"/>
    <dgm:cxn modelId="{D8C515E9-9C0C-4E59-BF22-2C4E2BDE037C}" type="presParOf" srcId="{7F5100C7-9232-44F3-8228-79F57C325832}" destId="{C42E2235-90B4-47F0-85C1-FDA63D168FC3}" srcOrd="0" destOrd="0" presId="urn:microsoft.com/office/officeart/2008/layout/LinedList"/>
    <dgm:cxn modelId="{98301D99-C854-422B-A922-54D6D2568152}" type="presParOf" srcId="{7F5100C7-9232-44F3-8228-79F57C325832}" destId="{3F97B11A-A636-4EF6-B8B0-C2AB386EE467}" srcOrd="1" destOrd="0" presId="urn:microsoft.com/office/officeart/2008/layout/LinedList"/>
    <dgm:cxn modelId="{3137C5CE-20CF-49B2-9891-B3EB04182B81}" type="presParOf" srcId="{403F2DCD-6ACB-43C3-8A34-E94EAE2ED1A5}" destId="{424FF95F-7949-4ED9-A5EA-A582789C6C35}" srcOrd="2" destOrd="0" presId="urn:microsoft.com/office/officeart/2008/layout/LinedList"/>
    <dgm:cxn modelId="{823F6CD1-77B3-4E80-8303-F6A1986AB74F}" type="presParOf" srcId="{403F2DCD-6ACB-43C3-8A34-E94EAE2ED1A5}" destId="{6B9C5AB9-203E-4A98-B16B-DFE86897EDDE}" srcOrd="3" destOrd="0" presId="urn:microsoft.com/office/officeart/2008/layout/LinedList"/>
    <dgm:cxn modelId="{4B388873-A3A6-4799-858A-80ED781E66DE}" type="presParOf" srcId="{6B9C5AB9-203E-4A98-B16B-DFE86897EDDE}" destId="{C07650B3-36F5-44BF-8900-6792709A32DB}" srcOrd="0" destOrd="0" presId="urn:microsoft.com/office/officeart/2008/layout/LinedList"/>
    <dgm:cxn modelId="{56D0DDA4-C918-4C7A-9342-2891B7E3521C}" type="presParOf" srcId="{6B9C5AB9-203E-4A98-B16B-DFE86897EDDE}" destId="{76939337-A133-4475-B8C4-BF6F73794EFA}" srcOrd="1" destOrd="0" presId="urn:microsoft.com/office/officeart/2008/layout/LinedList"/>
    <dgm:cxn modelId="{AA937937-165D-43FA-BF1E-CCF4BA5F2E8F}" type="presParOf" srcId="{403F2DCD-6ACB-43C3-8A34-E94EAE2ED1A5}" destId="{BA02A8EB-279F-490D-8DF3-E8D77408025F}" srcOrd="4" destOrd="0" presId="urn:microsoft.com/office/officeart/2008/layout/LinedList"/>
    <dgm:cxn modelId="{71743320-9FD8-415A-99E7-9F64A51013C0}" type="presParOf" srcId="{403F2DCD-6ACB-43C3-8A34-E94EAE2ED1A5}" destId="{0B00FCEE-A6FC-42B3-A751-5C5BBC76777C}" srcOrd="5" destOrd="0" presId="urn:microsoft.com/office/officeart/2008/layout/LinedList"/>
    <dgm:cxn modelId="{AB13D3D6-E948-4664-979D-2B17568E6A2C}" type="presParOf" srcId="{0B00FCEE-A6FC-42B3-A751-5C5BBC76777C}" destId="{AE3165F2-D39D-467A-A6B7-AB84B6946D88}" srcOrd="0" destOrd="0" presId="urn:microsoft.com/office/officeart/2008/layout/LinedList"/>
    <dgm:cxn modelId="{682563B9-9E0F-462B-973F-1FFB26C42D33}" type="presParOf" srcId="{0B00FCEE-A6FC-42B3-A751-5C5BBC76777C}" destId="{AFAF834C-CCBF-4293-BC17-EA30CCA63481}" srcOrd="1" destOrd="0" presId="urn:microsoft.com/office/officeart/2008/layout/LinedList"/>
    <dgm:cxn modelId="{3D391009-E9AA-4842-B6F5-AD8F62F564C6}" type="presParOf" srcId="{403F2DCD-6ACB-43C3-8A34-E94EAE2ED1A5}" destId="{98FCC4E6-CF9F-46CB-98C9-C2ADC042CA0D}" srcOrd="6" destOrd="0" presId="urn:microsoft.com/office/officeart/2008/layout/LinedList"/>
    <dgm:cxn modelId="{7B03EAED-A9F6-4AD9-85D4-1814F4CA2C6B}" type="presParOf" srcId="{403F2DCD-6ACB-43C3-8A34-E94EAE2ED1A5}" destId="{81BA7C1B-8ECB-42D9-A574-5F9EBA3F9F39}" srcOrd="7" destOrd="0" presId="urn:microsoft.com/office/officeart/2008/layout/LinedList"/>
    <dgm:cxn modelId="{BE76D3D1-5A3E-4D58-8621-CC0ABDE1796E}" type="presParOf" srcId="{81BA7C1B-8ECB-42D9-A574-5F9EBA3F9F39}" destId="{30AE0F52-C0A2-4E19-88F0-83484FFF40CB}" srcOrd="0" destOrd="0" presId="urn:microsoft.com/office/officeart/2008/layout/LinedList"/>
    <dgm:cxn modelId="{5099F20F-50DB-4F94-93DB-B4FB3B26C55F}" type="presParOf" srcId="{81BA7C1B-8ECB-42D9-A574-5F9EBA3F9F39}" destId="{F3A2725A-331C-4285-9E9B-F9F8C88741A2}" srcOrd="1" destOrd="0" presId="urn:microsoft.com/office/officeart/2008/layout/LinedList"/>
    <dgm:cxn modelId="{FBECDE07-86C6-4C7F-8401-A9C3065DD0B2}" type="presParOf" srcId="{403F2DCD-6ACB-43C3-8A34-E94EAE2ED1A5}" destId="{AC0424E4-B052-48CF-A845-FF6B90D95471}" srcOrd="8" destOrd="0" presId="urn:microsoft.com/office/officeart/2008/layout/LinedList"/>
    <dgm:cxn modelId="{2C768612-5D55-4764-9FE9-FAFD5EB748ED}" type="presParOf" srcId="{403F2DCD-6ACB-43C3-8A34-E94EAE2ED1A5}" destId="{2CE7888F-517A-4CBF-91DA-07FF237D4745}" srcOrd="9" destOrd="0" presId="urn:microsoft.com/office/officeart/2008/layout/LinedList"/>
    <dgm:cxn modelId="{5231152F-CB77-4C64-9591-727C792F05DA}" type="presParOf" srcId="{2CE7888F-517A-4CBF-91DA-07FF237D4745}" destId="{285E0387-F20E-4D5D-A1C6-5C05ABC6329A}" srcOrd="0" destOrd="0" presId="urn:microsoft.com/office/officeart/2008/layout/LinedList"/>
    <dgm:cxn modelId="{BAC5D134-26DD-4A8F-B7CC-D7514017507D}" type="presParOf" srcId="{2CE7888F-517A-4CBF-91DA-07FF237D4745}" destId="{5A2F7DDD-AFF6-474D-BD09-8ECF2DA05146}" srcOrd="1" destOrd="0" presId="urn:microsoft.com/office/officeart/2008/layout/LinedList"/>
    <dgm:cxn modelId="{4FFB70F6-7808-4B02-A1F0-A8C246C7F4C4}" type="presParOf" srcId="{403F2DCD-6ACB-43C3-8A34-E94EAE2ED1A5}" destId="{B0FD5556-8A6D-4D39-A914-F185FD291212}" srcOrd="10" destOrd="0" presId="urn:microsoft.com/office/officeart/2008/layout/LinedList"/>
    <dgm:cxn modelId="{B55B9CCF-DE3E-4833-B9C1-2EE324332B71}" type="presParOf" srcId="{403F2DCD-6ACB-43C3-8A34-E94EAE2ED1A5}" destId="{248DD651-037D-49D1-A8A7-10F2CBCE41DB}" srcOrd="11" destOrd="0" presId="urn:microsoft.com/office/officeart/2008/layout/LinedList"/>
    <dgm:cxn modelId="{28EF81D9-5CB8-4F0B-95F4-F9F611A757DC}" type="presParOf" srcId="{248DD651-037D-49D1-A8A7-10F2CBCE41DB}" destId="{3FDE4129-A146-441F-B785-FA37998822DA}" srcOrd="0" destOrd="0" presId="urn:microsoft.com/office/officeart/2008/layout/LinedList"/>
    <dgm:cxn modelId="{0F2CCD63-2298-467F-A3DD-2782C720EA5A}" type="presParOf" srcId="{248DD651-037D-49D1-A8A7-10F2CBCE41DB}" destId="{77BCF4B1-D3A0-4125-8F4F-454ED5E2EB87}" srcOrd="1" destOrd="0" presId="urn:microsoft.com/office/officeart/2008/layout/LinedList"/>
    <dgm:cxn modelId="{7EF8E7AD-DFE8-441B-978A-E6D0C135F249}" type="presParOf" srcId="{403F2DCD-6ACB-43C3-8A34-E94EAE2ED1A5}" destId="{FE07774F-2DB5-4450-9ADF-3B8A64412CE6}" srcOrd="12" destOrd="0" presId="urn:microsoft.com/office/officeart/2008/layout/LinedList"/>
    <dgm:cxn modelId="{D2D53528-1A46-472E-BFE2-9E8DA5C47EB0}" type="presParOf" srcId="{403F2DCD-6ACB-43C3-8A34-E94EAE2ED1A5}" destId="{D080B8ED-CE9E-48F1-A67D-358BACBE1D4E}" srcOrd="13" destOrd="0" presId="urn:microsoft.com/office/officeart/2008/layout/LinedList"/>
    <dgm:cxn modelId="{EF027C1D-FFF5-4124-8586-D59F9FCA8C5B}" type="presParOf" srcId="{D080B8ED-CE9E-48F1-A67D-358BACBE1D4E}" destId="{C6E22E7D-85CB-480D-B8A4-F6F9E99CE1B1}" srcOrd="0" destOrd="0" presId="urn:microsoft.com/office/officeart/2008/layout/LinedList"/>
    <dgm:cxn modelId="{6649928F-EE8E-4BF9-8030-2B32864197C9}" type="presParOf" srcId="{D080B8ED-CE9E-48F1-A67D-358BACBE1D4E}" destId="{E490B36D-F4E7-4C66-BBF5-2500B81239A9}" srcOrd="1" destOrd="0" presId="urn:microsoft.com/office/officeart/2008/layout/LinedList"/>
    <dgm:cxn modelId="{251B624F-695B-4D6A-9678-24E8684499A1}" type="presParOf" srcId="{403F2DCD-6ACB-43C3-8A34-E94EAE2ED1A5}" destId="{4F161A14-BE67-44E3-8D03-219C8B8E3793}" srcOrd="14" destOrd="0" presId="urn:microsoft.com/office/officeart/2008/layout/LinedList"/>
    <dgm:cxn modelId="{1C61CF77-6D62-4601-B16F-7F4690F243CF}" type="presParOf" srcId="{403F2DCD-6ACB-43C3-8A34-E94EAE2ED1A5}" destId="{E52F4FDC-F55A-4E11-86B0-1546CEA03E48}" srcOrd="15" destOrd="0" presId="urn:microsoft.com/office/officeart/2008/layout/LinedList"/>
    <dgm:cxn modelId="{9FF33784-C691-4D99-946C-E68DFC94D256}" type="presParOf" srcId="{E52F4FDC-F55A-4E11-86B0-1546CEA03E48}" destId="{87ED8A71-AF16-4E20-B386-5E2E233C0834}" srcOrd="0" destOrd="0" presId="urn:microsoft.com/office/officeart/2008/layout/LinedList"/>
    <dgm:cxn modelId="{AB3E8C49-4CE7-4AFF-B301-74E96844BA67}" type="presParOf" srcId="{E52F4FDC-F55A-4E11-86B0-1546CEA03E48}" destId="{9AF06C08-9A62-47AE-AD42-0A0446F53AA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8168B3-54DA-4E8E-AF62-63A133EB578B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C22AA31-4E25-40E3-B35A-57AE9BC3CB32}">
      <dgm:prSet custT="1"/>
      <dgm:spPr/>
      <dgm:t>
        <a:bodyPr/>
        <a:lstStyle/>
        <a:p>
          <a:r>
            <a:rPr lang="en-US" sz="2800" dirty="0"/>
            <a:t>Working with strings</a:t>
          </a:r>
        </a:p>
      </dgm:t>
    </dgm:pt>
    <dgm:pt modelId="{6075AAD1-1917-41CC-A202-18AF384796D9}" type="parTrans" cxnId="{69EFC519-8CA2-44CF-AD37-B1D1E37D4EC6}">
      <dgm:prSet/>
      <dgm:spPr/>
      <dgm:t>
        <a:bodyPr/>
        <a:lstStyle/>
        <a:p>
          <a:endParaRPr lang="en-US"/>
        </a:p>
      </dgm:t>
    </dgm:pt>
    <dgm:pt modelId="{4AB5E595-1389-4851-89EA-3791464AC543}" type="sibTrans" cxnId="{69EFC519-8CA2-44CF-AD37-B1D1E37D4EC6}">
      <dgm:prSet/>
      <dgm:spPr/>
      <dgm:t>
        <a:bodyPr/>
        <a:lstStyle/>
        <a:p>
          <a:endParaRPr lang="en-US"/>
        </a:p>
      </dgm:t>
    </dgm:pt>
    <dgm:pt modelId="{08FAF524-B42F-4E8F-8372-E1ED72B7F84D}">
      <dgm:prSet custT="1"/>
      <dgm:spPr/>
      <dgm:t>
        <a:bodyPr/>
        <a:lstStyle/>
        <a:p>
          <a:r>
            <a:rPr lang="en-US" sz="2800" dirty="0"/>
            <a:t>Error handling with $Error</a:t>
          </a:r>
        </a:p>
      </dgm:t>
    </dgm:pt>
    <dgm:pt modelId="{5A8E0950-4B36-43D4-A9ED-723528814FD4}" type="parTrans" cxnId="{FCACC69A-E98F-4F16-B2B5-571B8A28460F}">
      <dgm:prSet/>
      <dgm:spPr/>
      <dgm:t>
        <a:bodyPr/>
        <a:lstStyle/>
        <a:p>
          <a:endParaRPr lang="en-US"/>
        </a:p>
      </dgm:t>
    </dgm:pt>
    <dgm:pt modelId="{094986E1-D8BB-4A65-8105-CE16BE284A74}" type="sibTrans" cxnId="{FCACC69A-E98F-4F16-B2B5-571B8A28460F}">
      <dgm:prSet/>
      <dgm:spPr/>
      <dgm:t>
        <a:bodyPr/>
        <a:lstStyle/>
        <a:p>
          <a:endParaRPr lang="en-US"/>
        </a:p>
      </dgm:t>
    </dgm:pt>
    <dgm:pt modelId="{8607FC64-8F8A-4EAD-8E07-C66F229D894B}">
      <dgm:prSet custT="1"/>
      <dgm:spPr/>
      <dgm:t>
        <a:bodyPr/>
        <a:lstStyle/>
        <a:p>
          <a:r>
            <a:rPr lang="en-US" sz="2800" dirty="0"/>
            <a:t>PowerShell and TLS</a:t>
          </a:r>
        </a:p>
      </dgm:t>
    </dgm:pt>
    <dgm:pt modelId="{6F5C5684-8AAC-4AC8-8121-459D75FD1033}" type="parTrans" cxnId="{0856D01D-659A-4901-9C78-47E78FFD40C7}">
      <dgm:prSet/>
      <dgm:spPr/>
      <dgm:t>
        <a:bodyPr/>
        <a:lstStyle/>
        <a:p>
          <a:endParaRPr lang="en-US"/>
        </a:p>
      </dgm:t>
    </dgm:pt>
    <dgm:pt modelId="{F0A2848F-9D34-4848-B2D2-64F2D20078D6}" type="sibTrans" cxnId="{0856D01D-659A-4901-9C78-47E78FFD40C7}">
      <dgm:prSet/>
      <dgm:spPr/>
      <dgm:t>
        <a:bodyPr/>
        <a:lstStyle/>
        <a:p>
          <a:endParaRPr lang="en-US"/>
        </a:p>
      </dgm:t>
    </dgm:pt>
    <dgm:pt modelId="{D36CB06A-2711-4856-99E9-5E43B59327F6}">
      <dgm:prSet custT="1"/>
      <dgm:spPr/>
      <dgm:t>
        <a:bodyPr/>
        <a:lstStyle/>
        <a:p>
          <a:r>
            <a:rPr lang="en-US" sz="2800" dirty="0" err="1"/>
            <a:t>ExecutionPolicy</a:t>
          </a:r>
          <a:endParaRPr lang="en-US" sz="2800" dirty="0"/>
        </a:p>
      </dgm:t>
    </dgm:pt>
    <dgm:pt modelId="{3C8F8FF7-7FF3-4503-A24B-4D57067FA58B}" type="parTrans" cxnId="{183D6256-43DF-456C-BB3C-64B6966050AE}">
      <dgm:prSet/>
      <dgm:spPr/>
      <dgm:t>
        <a:bodyPr/>
        <a:lstStyle/>
        <a:p>
          <a:endParaRPr lang="en-US"/>
        </a:p>
      </dgm:t>
    </dgm:pt>
    <dgm:pt modelId="{3A2C7197-D927-4C33-B42D-0C0B94A11AD9}" type="sibTrans" cxnId="{183D6256-43DF-456C-BB3C-64B6966050AE}">
      <dgm:prSet/>
      <dgm:spPr/>
      <dgm:t>
        <a:bodyPr/>
        <a:lstStyle/>
        <a:p>
          <a:endParaRPr lang="en-US"/>
        </a:p>
      </dgm:t>
    </dgm:pt>
    <dgm:pt modelId="{9A43F255-551E-4D5D-851F-41C4112C7931}">
      <dgm:prSet custT="1"/>
      <dgm:spPr/>
      <dgm:t>
        <a:bodyPr/>
        <a:lstStyle/>
        <a:p>
          <a:r>
            <a:rPr lang="en-US" sz="2800" dirty="0"/>
            <a:t>Old code on the internet</a:t>
          </a:r>
        </a:p>
      </dgm:t>
    </dgm:pt>
    <dgm:pt modelId="{975ED417-D77B-4D27-85BC-981A852D0884}" type="parTrans" cxnId="{C41895CF-8D6D-44C9-A917-1B46CF3322F3}">
      <dgm:prSet/>
      <dgm:spPr/>
      <dgm:t>
        <a:bodyPr/>
        <a:lstStyle/>
        <a:p>
          <a:endParaRPr lang="en-US"/>
        </a:p>
      </dgm:t>
    </dgm:pt>
    <dgm:pt modelId="{71ABF76A-9E3F-443B-868D-7360ACEC5969}" type="sibTrans" cxnId="{C41895CF-8D6D-44C9-A917-1B46CF3322F3}">
      <dgm:prSet/>
      <dgm:spPr/>
      <dgm:t>
        <a:bodyPr/>
        <a:lstStyle/>
        <a:p>
          <a:endParaRPr lang="en-US"/>
        </a:p>
      </dgm:t>
    </dgm:pt>
    <dgm:pt modelId="{462F9FA2-226E-4709-A877-079885FA7036}">
      <dgm:prSet custT="1"/>
      <dgm:spPr/>
      <dgm:t>
        <a:bodyPr/>
        <a:lstStyle/>
        <a:p>
          <a:r>
            <a:rPr lang="en-US" sz="2800"/>
            <a:t>. Vs. .\</a:t>
          </a:r>
          <a:endParaRPr lang="en-US" sz="2800" dirty="0"/>
        </a:p>
      </dgm:t>
    </dgm:pt>
    <dgm:pt modelId="{EF873FBB-BB9B-4AE1-B604-CA450EE81595}" type="parTrans" cxnId="{04D9EE35-C5A6-4F4C-805B-CCBD80F616CB}">
      <dgm:prSet/>
      <dgm:spPr/>
      <dgm:t>
        <a:bodyPr/>
        <a:lstStyle/>
        <a:p>
          <a:endParaRPr lang="en-US"/>
        </a:p>
      </dgm:t>
    </dgm:pt>
    <dgm:pt modelId="{FC0DB9B0-60C6-4B10-AE6E-665479CD9854}" type="sibTrans" cxnId="{04D9EE35-C5A6-4F4C-805B-CCBD80F616CB}">
      <dgm:prSet/>
      <dgm:spPr/>
      <dgm:t>
        <a:bodyPr/>
        <a:lstStyle/>
        <a:p>
          <a:endParaRPr lang="en-US"/>
        </a:p>
      </dgm:t>
    </dgm:pt>
    <dgm:pt modelId="{BBCDACEE-4201-45F5-9282-F95B85831843}" type="pres">
      <dgm:prSet presAssocID="{5E8168B3-54DA-4E8E-AF62-63A133EB578B}" presName="vert0" presStyleCnt="0">
        <dgm:presLayoutVars>
          <dgm:dir/>
          <dgm:animOne val="branch"/>
          <dgm:animLvl val="lvl"/>
        </dgm:presLayoutVars>
      </dgm:prSet>
      <dgm:spPr/>
    </dgm:pt>
    <dgm:pt modelId="{686A1807-C233-41E1-B61A-5B6815A4ECEF}" type="pres">
      <dgm:prSet presAssocID="{D36CB06A-2711-4856-99E9-5E43B59327F6}" presName="thickLine" presStyleLbl="alignNode1" presStyleIdx="0" presStyleCnt="6"/>
      <dgm:spPr/>
    </dgm:pt>
    <dgm:pt modelId="{5BB313DA-F35B-44A5-9C4D-AD6CC03AE202}" type="pres">
      <dgm:prSet presAssocID="{D36CB06A-2711-4856-99E9-5E43B59327F6}" presName="horz1" presStyleCnt="0"/>
      <dgm:spPr/>
    </dgm:pt>
    <dgm:pt modelId="{D99AEA75-A6F0-4D7D-A7BE-76F0C2F8E55F}" type="pres">
      <dgm:prSet presAssocID="{D36CB06A-2711-4856-99E9-5E43B59327F6}" presName="tx1" presStyleLbl="revTx" presStyleIdx="0" presStyleCnt="6"/>
      <dgm:spPr/>
    </dgm:pt>
    <dgm:pt modelId="{F1A74ADA-1068-44A7-B1F8-7F28EA8DF4EF}" type="pres">
      <dgm:prSet presAssocID="{D36CB06A-2711-4856-99E9-5E43B59327F6}" presName="vert1" presStyleCnt="0"/>
      <dgm:spPr/>
    </dgm:pt>
    <dgm:pt modelId="{A7E79450-BE3E-4436-A5B4-83FA7000D642}" type="pres">
      <dgm:prSet presAssocID="{7C22AA31-4E25-40E3-B35A-57AE9BC3CB32}" presName="thickLine" presStyleLbl="alignNode1" presStyleIdx="1" presStyleCnt="6"/>
      <dgm:spPr/>
    </dgm:pt>
    <dgm:pt modelId="{68C50078-813B-406A-8099-A513CD1EA1B5}" type="pres">
      <dgm:prSet presAssocID="{7C22AA31-4E25-40E3-B35A-57AE9BC3CB32}" presName="horz1" presStyleCnt="0"/>
      <dgm:spPr/>
    </dgm:pt>
    <dgm:pt modelId="{9EC3569F-290B-4731-AE6E-18F7D671080C}" type="pres">
      <dgm:prSet presAssocID="{7C22AA31-4E25-40E3-B35A-57AE9BC3CB32}" presName="tx1" presStyleLbl="revTx" presStyleIdx="1" presStyleCnt="6"/>
      <dgm:spPr/>
    </dgm:pt>
    <dgm:pt modelId="{ECAD2E93-2636-4411-9671-16C1FE248F84}" type="pres">
      <dgm:prSet presAssocID="{7C22AA31-4E25-40E3-B35A-57AE9BC3CB32}" presName="vert1" presStyleCnt="0"/>
      <dgm:spPr/>
    </dgm:pt>
    <dgm:pt modelId="{8BC20C58-ADD2-4F9F-AD7F-C55E6437C870}" type="pres">
      <dgm:prSet presAssocID="{08FAF524-B42F-4E8F-8372-E1ED72B7F84D}" presName="thickLine" presStyleLbl="alignNode1" presStyleIdx="2" presStyleCnt="6"/>
      <dgm:spPr/>
    </dgm:pt>
    <dgm:pt modelId="{FB087EF6-AD83-4986-AD91-D682BFE0AB47}" type="pres">
      <dgm:prSet presAssocID="{08FAF524-B42F-4E8F-8372-E1ED72B7F84D}" presName="horz1" presStyleCnt="0"/>
      <dgm:spPr/>
    </dgm:pt>
    <dgm:pt modelId="{98179FF1-4976-4729-BED6-22D3866FEF5F}" type="pres">
      <dgm:prSet presAssocID="{08FAF524-B42F-4E8F-8372-E1ED72B7F84D}" presName="tx1" presStyleLbl="revTx" presStyleIdx="2" presStyleCnt="6"/>
      <dgm:spPr/>
    </dgm:pt>
    <dgm:pt modelId="{BC606E56-5628-4E10-9386-C7FA13ABC221}" type="pres">
      <dgm:prSet presAssocID="{08FAF524-B42F-4E8F-8372-E1ED72B7F84D}" presName="vert1" presStyleCnt="0"/>
      <dgm:spPr/>
    </dgm:pt>
    <dgm:pt modelId="{8BF9979D-30FB-49D0-8A15-E565E97A7246}" type="pres">
      <dgm:prSet presAssocID="{462F9FA2-226E-4709-A877-079885FA7036}" presName="thickLine" presStyleLbl="alignNode1" presStyleIdx="3" presStyleCnt="6"/>
      <dgm:spPr/>
    </dgm:pt>
    <dgm:pt modelId="{63872799-464A-439C-85BD-33F1E6C14335}" type="pres">
      <dgm:prSet presAssocID="{462F9FA2-226E-4709-A877-079885FA7036}" presName="horz1" presStyleCnt="0"/>
      <dgm:spPr/>
    </dgm:pt>
    <dgm:pt modelId="{AC1710AF-C6BC-4F87-ABEE-0AFD5DEF8FD6}" type="pres">
      <dgm:prSet presAssocID="{462F9FA2-226E-4709-A877-079885FA7036}" presName="tx1" presStyleLbl="revTx" presStyleIdx="3" presStyleCnt="6"/>
      <dgm:spPr/>
    </dgm:pt>
    <dgm:pt modelId="{FA505F4D-0ADB-41AF-B486-A8D096545928}" type="pres">
      <dgm:prSet presAssocID="{462F9FA2-226E-4709-A877-079885FA7036}" presName="vert1" presStyleCnt="0"/>
      <dgm:spPr/>
    </dgm:pt>
    <dgm:pt modelId="{7F5A7E33-BBC0-4571-AD76-6B5FC8146E32}" type="pres">
      <dgm:prSet presAssocID="{9A43F255-551E-4D5D-851F-41C4112C7931}" presName="thickLine" presStyleLbl="alignNode1" presStyleIdx="4" presStyleCnt="6"/>
      <dgm:spPr/>
    </dgm:pt>
    <dgm:pt modelId="{C63A2519-331D-4608-85B3-1EC7A49574CE}" type="pres">
      <dgm:prSet presAssocID="{9A43F255-551E-4D5D-851F-41C4112C7931}" presName="horz1" presStyleCnt="0"/>
      <dgm:spPr/>
    </dgm:pt>
    <dgm:pt modelId="{AB341E32-5068-473D-B112-FE8D3C9AA5EA}" type="pres">
      <dgm:prSet presAssocID="{9A43F255-551E-4D5D-851F-41C4112C7931}" presName="tx1" presStyleLbl="revTx" presStyleIdx="4" presStyleCnt="6"/>
      <dgm:spPr/>
    </dgm:pt>
    <dgm:pt modelId="{362BDED0-15BE-4B10-8FB6-2C1985AB50B7}" type="pres">
      <dgm:prSet presAssocID="{9A43F255-551E-4D5D-851F-41C4112C7931}" presName="vert1" presStyleCnt="0"/>
      <dgm:spPr/>
    </dgm:pt>
    <dgm:pt modelId="{A847D25F-0FB4-421A-B2A3-2C391F55B2B7}" type="pres">
      <dgm:prSet presAssocID="{8607FC64-8F8A-4EAD-8E07-C66F229D894B}" presName="thickLine" presStyleLbl="alignNode1" presStyleIdx="5" presStyleCnt="6"/>
      <dgm:spPr/>
    </dgm:pt>
    <dgm:pt modelId="{C420B0D3-5A76-4B68-B2A9-944D96277DCA}" type="pres">
      <dgm:prSet presAssocID="{8607FC64-8F8A-4EAD-8E07-C66F229D894B}" presName="horz1" presStyleCnt="0"/>
      <dgm:spPr/>
    </dgm:pt>
    <dgm:pt modelId="{948F2618-486A-45E4-85AA-DB5D60DC98C8}" type="pres">
      <dgm:prSet presAssocID="{8607FC64-8F8A-4EAD-8E07-C66F229D894B}" presName="tx1" presStyleLbl="revTx" presStyleIdx="5" presStyleCnt="6"/>
      <dgm:spPr/>
    </dgm:pt>
    <dgm:pt modelId="{A208EB17-32A5-4D74-96A2-E1352DC8F20E}" type="pres">
      <dgm:prSet presAssocID="{8607FC64-8F8A-4EAD-8E07-C66F229D894B}" presName="vert1" presStyleCnt="0"/>
      <dgm:spPr/>
    </dgm:pt>
  </dgm:ptLst>
  <dgm:cxnLst>
    <dgm:cxn modelId="{8255D102-9494-412D-A6EB-36D8339D0AF1}" type="presOf" srcId="{08FAF524-B42F-4E8F-8372-E1ED72B7F84D}" destId="{98179FF1-4976-4729-BED6-22D3866FEF5F}" srcOrd="0" destOrd="0" presId="urn:microsoft.com/office/officeart/2008/layout/LinedList"/>
    <dgm:cxn modelId="{69EFC519-8CA2-44CF-AD37-B1D1E37D4EC6}" srcId="{5E8168B3-54DA-4E8E-AF62-63A133EB578B}" destId="{7C22AA31-4E25-40E3-B35A-57AE9BC3CB32}" srcOrd="1" destOrd="0" parTransId="{6075AAD1-1917-41CC-A202-18AF384796D9}" sibTransId="{4AB5E595-1389-4851-89EA-3791464AC543}"/>
    <dgm:cxn modelId="{0856D01D-659A-4901-9C78-47E78FFD40C7}" srcId="{5E8168B3-54DA-4E8E-AF62-63A133EB578B}" destId="{8607FC64-8F8A-4EAD-8E07-C66F229D894B}" srcOrd="5" destOrd="0" parTransId="{6F5C5684-8AAC-4AC8-8121-459D75FD1033}" sibTransId="{F0A2848F-9D34-4848-B2D2-64F2D20078D6}"/>
    <dgm:cxn modelId="{04D9EE35-C5A6-4F4C-805B-CCBD80F616CB}" srcId="{5E8168B3-54DA-4E8E-AF62-63A133EB578B}" destId="{462F9FA2-226E-4709-A877-079885FA7036}" srcOrd="3" destOrd="0" parTransId="{EF873FBB-BB9B-4AE1-B604-CA450EE81595}" sibTransId="{FC0DB9B0-60C6-4B10-AE6E-665479CD9854}"/>
    <dgm:cxn modelId="{183D6256-43DF-456C-BB3C-64B6966050AE}" srcId="{5E8168B3-54DA-4E8E-AF62-63A133EB578B}" destId="{D36CB06A-2711-4856-99E9-5E43B59327F6}" srcOrd="0" destOrd="0" parTransId="{3C8F8FF7-7FF3-4503-A24B-4D57067FA58B}" sibTransId="{3A2C7197-D927-4C33-B42D-0C0B94A11AD9}"/>
    <dgm:cxn modelId="{CC73AC98-249B-4873-9DFC-BDAA8FD227B7}" type="presOf" srcId="{9A43F255-551E-4D5D-851F-41C4112C7931}" destId="{AB341E32-5068-473D-B112-FE8D3C9AA5EA}" srcOrd="0" destOrd="0" presId="urn:microsoft.com/office/officeart/2008/layout/LinedList"/>
    <dgm:cxn modelId="{6524D698-E5FF-4EC2-8B33-F718EA9EEFF7}" type="presOf" srcId="{D36CB06A-2711-4856-99E9-5E43B59327F6}" destId="{D99AEA75-A6F0-4D7D-A7BE-76F0C2F8E55F}" srcOrd="0" destOrd="0" presId="urn:microsoft.com/office/officeart/2008/layout/LinedList"/>
    <dgm:cxn modelId="{FCACC69A-E98F-4F16-B2B5-571B8A28460F}" srcId="{5E8168B3-54DA-4E8E-AF62-63A133EB578B}" destId="{08FAF524-B42F-4E8F-8372-E1ED72B7F84D}" srcOrd="2" destOrd="0" parTransId="{5A8E0950-4B36-43D4-A9ED-723528814FD4}" sibTransId="{094986E1-D8BB-4A65-8105-CE16BE284A74}"/>
    <dgm:cxn modelId="{8B7097C1-3CAD-41B9-81C6-09C9B05FD983}" type="presOf" srcId="{8607FC64-8F8A-4EAD-8E07-C66F229D894B}" destId="{948F2618-486A-45E4-85AA-DB5D60DC98C8}" srcOrd="0" destOrd="0" presId="urn:microsoft.com/office/officeart/2008/layout/LinedList"/>
    <dgm:cxn modelId="{C41895CF-8D6D-44C9-A917-1B46CF3322F3}" srcId="{5E8168B3-54DA-4E8E-AF62-63A133EB578B}" destId="{9A43F255-551E-4D5D-851F-41C4112C7931}" srcOrd="4" destOrd="0" parTransId="{975ED417-D77B-4D27-85BC-981A852D0884}" sibTransId="{71ABF76A-9E3F-443B-868D-7360ACEC5969}"/>
    <dgm:cxn modelId="{279002D0-C352-4A60-B440-F73384740BC1}" type="presOf" srcId="{462F9FA2-226E-4709-A877-079885FA7036}" destId="{AC1710AF-C6BC-4F87-ABEE-0AFD5DEF8FD6}" srcOrd="0" destOrd="0" presId="urn:microsoft.com/office/officeart/2008/layout/LinedList"/>
    <dgm:cxn modelId="{DB2C46D2-4744-477D-A96F-A0F739805763}" type="presOf" srcId="{5E8168B3-54DA-4E8E-AF62-63A133EB578B}" destId="{BBCDACEE-4201-45F5-9282-F95B85831843}" srcOrd="0" destOrd="0" presId="urn:microsoft.com/office/officeart/2008/layout/LinedList"/>
    <dgm:cxn modelId="{CE8D92F8-FAE5-433A-890F-734E6BC10A1F}" type="presOf" srcId="{7C22AA31-4E25-40E3-B35A-57AE9BC3CB32}" destId="{9EC3569F-290B-4731-AE6E-18F7D671080C}" srcOrd="0" destOrd="0" presId="urn:microsoft.com/office/officeart/2008/layout/LinedList"/>
    <dgm:cxn modelId="{9C1F5849-2E23-4337-A09D-3BA6908F3FC5}" type="presParOf" srcId="{BBCDACEE-4201-45F5-9282-F95B85831843}" destId="{686A1807-C233-41E1-B61A-5B6815A4ECEF}" srcOrd="0" destOrd="0" presId="urn:microsoft.com/office/officeart/2008/layout/LinedList"/>
    <dgm:cxn modelId="{00099981-EE6D-4790-BF2D-F21DBDE63178}" type="presParOf" srcId="{BBCDACEE-4201-45F5-9282-F95B85831843}" destId="{5BB313DA-F35B-44A5-9C4D-AD6CC03AE202}" srcOrd="1" destOrd="0" presId="urn:microsoft.com/office/officeart/2008/layout/LinedList"/>
    <dgm:cxn modelId="{D9CDE212-2ACE-4863-A0A4-4D673DA1F967}" type="presParOf" srcId="{5BB313DA-F35B-44A5-9C4D-AD6CC03AE202}" destId="{D99AEA75-A6F0-4D7D-A7BE-76F0C2F8E55F}" srcOrd="0" destOrd="0" presId="urn:microsoft.com/office/officeart/2008/layout/LinedList"/>
    <dgm:cxn modelId="{977CA3E8-FEA5-495E-A33A-9DF810C36CF2}" type="presParOf" srcId="{5BB313DA-F35B-44A5-9C4D-AD6CC03AE202}" destId="{F1A74ADA-1068-44A7-B1F8-7F28EA8DF4EF}" srcOrd="1" destOrd="0" presId="urn:microsoft.com/office/officeart/2008/layout/LinedList"/>
    <dgm:cxn modelId="{C6BC6C7B-BB4F-48DD-A54D-AAB691F4A246}" type="presParOf" srcId="{BBCDACEE-4201-45F5-9282-F95B85831843}" destId="{A7E79450-BE3E-4436-A5B4-83FA7000D642}" srcOrd="2" destOrd="0" presId="urn:microsoft.com/office/officeart/2008/layout/LinedList"/>
    <dgm:cxn modelId="{095332F3-971F-4693-870A-86501DA1C599}" type="presParOf" srcId="{BBCDACEE-4201-45F5-9282-F95B85831843}" destId="{68C50078-813B-406A-8099-A513CD1EA1B5}" srcOrd="3" destOrd="0" presId="urn:microsoft.com/office/officeart/2008/layout/LinedList"/>
    <dgm:cxn modelId="{97803D31-FA4C-4EE4-9013-89BA12BA205C}" type="presParOf" srcId="{68C50078-813B-406A-8099-A513CD1EA1B5}" destId="{9EC3569F-290B-4731-AE6E-18F7D671080C}" srcOrd="0" destOrd="0" presId="urn:microsoft.com/office/officeart/2008/layout/LinedList"/>
    <dgm:cxn modelId="{0B1F007B-DE20-4178-BA68-8288B71E8DED}" type="presParOf" srcId="{68C50078-813B-406A-8099-A513CD1EA1B5}" destId="{ECAD2E93-2636-4411-9671-16C1FE248F84}" srcOrd="1" destOrd="0" presId="urn:microsoft.com/office/officeart/2008/layout/LinedList"/>
    <dgm:cxn modelId="{CDC5C182-724C-40F3-BA57-5D4EC35E6013}" type="presParOf" srcId="{BBCDACEE-4201-45F5-9282-F95B85831843}" destId="{8BC20C58-ADD2-4F9F-AD7F-C55E6437C870}" srcOrd="4" destOrd="0" presId="urn:microsoft.com/office/officeart/2008/layout/LinedList"/>
    <dgm:cxn modelId="{56D5E268-2F49-45C3-A3EB-F17918C3DDA2}" type="presParOf" srcId="{BBCDACEE-4201-45F5-9282-F95B85831843}" destId="{FB087EF6-AD83-4986-AD91-D682BFE0AB47}" srcOrd="5" destOrd="0" presId="urn:microsoft.com/office/officeart/2008/layout/LinedList"/>
    <dgm:cxn modelId="{034C326B-3694-469E-8E99-C2AE926B1F87}" type="presParOf" srcId="{FB087EF6-AD83-4986-AD91-D682BFE0AB47}" destId="{98179FF1-4976-4729-BED6-22D3866FEF5F}" srcOrd="0" destOrd="0" presId="urn:microsoft.com/office/officeart/2008/layout/LinedList"/>
    <dgm:cxn modelId="{67BC32B7-4E14-468C-A5DD-454123FF5603}" type="presParOf" srcId="{FB087EF6-AD83-4986-AD91-D682BFE0AB47}" destId="{BC606E56-5628-4E10-9386-C7FA13ABC221}" srcOrd="1" destOrd="0" presId="urn:microsoft.com/office/officeart/2008/layout/LinedList"/>
    <dgm:cxn modelId="{7B48012A-1DF0-41AA-B6FE-B739937C4A87}" type="presParOf" srcId="{BBCDACEE-4201-45F5-9282-F95B85831843}" destId="{8BF9979D-30FB-49D0-8A15-E565E97A7246}" srcOrd="6" destOrd="0" presId="urn:microsoft.com/office/officeart/2008/layout/LinedList"/>
    <dgm:cxn modelId="{CEFF4BF1-C6FA-4322-9935-025AB461C6A8}" type="presParOf" srcId="{BBCDACEE-4201-45F5-9282-F95B85831843}" destId="{63872799-464A-439C-85BD-33F1E6C14335}" srcOrd="7" destOrd="0" presId="urn:microsoft.com/office/officeart/2008/layout/LinedList"/>
    <dgm:cxn modelId="{D055B9AA-B927-48E1-9712-DF5F0EC333B3}" type="presParOf" srcId="{63872799-464A-439C-85BD-33F1E6C14335}" destId="{AC1710AF-C6BC-4F87-ABEE-0AFD5DEF8FD6}" srcOrd="0" destOrd="0" presId="urn:microsoft.com/office/officeart/2008/layout/LinedList"/>
    <dgm:cxn modelId="{6A797412-0D8F-462F-B327-738E0F9F4A9E}" type="presParOf" srcId="{63872799-464A-439C-85BD-33F1E6C14335}" destId="{FA505F4D-0ADB-41AF-B486-A8D096545928}" srcOrd="1" destOrd="0" presId="urn:microsoft.com/office/officeart/2008/layout/LinedList"/>
    <dgm:cxn modelId="{6C8D2F11-5D09-47FD-BC51-01ECD2895ACB}" type="presParOf" srcId="{BBCDACEE-4201-45F5-9282-F95B85831843}" destId="{7F5A7E33-BBC0-4571-AD76-6B5FC8146E32}" srcOrd="8" destOrd="0" presId="urn:microsoft.com/office/officeart/2008/layout/LinedList"/>
    <dgm:cxn modelId="{214B2462-3DAD-4AD3-A2A5-78D2AB0A17DC}" type="presParOf" srcId="{BBCDACEE-4201-45F5-9282-F95B85831843}" destId="{C63A2519-331D-4608-85B3-1EC7A49574CE}" srcOrd="9" destOrd="0" presId="urn:microsoft.com/office/officeart/2008/layout/LinedList"/>
    <dgm:cxn modelId="{35244705-A54A-4F02-8433-84414C6F5FDC}" type="presParOf" srcId="{C63A2519-331D-4608-85B3-1EC7A49574CE}" destId="{AB341E32-5068-473D-B112-FE8D3C9AA5EA}" srcOrd="0" destOrd="0" presId="urn:microsoft.com/office/officeart/2008/layout/LinedList"/>
    <dgm:cxn modelId="{637412C9-B178-499E-A8CD-588C622989BB}" type="presParOf" srcId="{C63A2519-331D-4608-85B3-1EC7A49574CE}" destId="{362BDED0-15BE-4B10-8FB6-2C1985AB50B7}" srcOrd="1" destOrd="0" presId="urn:microsoft.com/office/officeart/2008/layout/LinedList"/>
    <dgm:cxn modelId="{8686C0EE-D174-47BA-A75C-DFBF01824F2C}" type="presParOf" srcId="{BBCDACEE-4201-45F5-9282-F95B85831843}" destId="{A847D25F-0FB4-421A-B2A3-2C391F55B2B7}" srcOrd="10" destOrd="0" presId="urn:microsoft.com/office/officeart/2008/layout/LinedList"/>
    <dgm:cxn modelId="{46C11B1B-71E8-4C1D-822E-89EDB203F0FA}" type="presParOf" srcId="{BBCDACEE-4201-45F5-9282-F95B85831843}" destId="{C420B0D3-5A76-4B68-B2A9-944D96277DCA}" srcOrd="11" destOrd="0" presId="urn:microsoft.com/office/officeart/2008/layout/LinedList"/>
    <dgm:cxn modelId="{EACC88B5-EE63-449D-93F7-6D7528B33BDC}" type="presParOf" srcId="{C420B0D3-5A76-4B68-B2A9-944D96277DCA}" destId="{948F2618-486A-45E4-85AA-DB5D60DC98C8}" srcOrd="0" destOrd="0" presId="urn:microsoft.com/office/officeart/2008/layout/LinedList"/>
    <dgm:cxn modelId="{B52D8469-374A-411D-8B92-EB07A50D80BC}" type="presParOf" srcId="{C420B0D3-5A76-4B68-B2A9-944D96277DCA}" destId="{A208EB17-32A5-4D74-96A2-E1352DC8F20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461458-99AC-43F7-8BDA-64D0917CFC0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DF82255-BE29-4126-99C9-09B6DEC5775B}">
      <dgm:prSet custT="1"/>
      <dgm:spPr/>
      <dgm:t>
        <a:bodyPr/>
        <a:lstStyle/>
        <a:p>
          <a:r>
            <a:rPr lang="en-US" sz="2800" b="0" dirty="0"/>
            <a:t>Azure resource interactions</a:t>
          </a:r>
        </a:p>
      </dgm:t>
    </dgm:pt>
    <dgm:pt modelId="{BB8256F8-8B0B-4D74-993C-93BB0D50AF9E}" type="parTrans" cxnId="{0664338E-A472-45C4-80FA-F410327D42D6}">
      <dgm:prSet/>
      <dgm:spPr/>
      <dgm:t>
        <a:bodyPr/>
        <a:lstStyle/>
        <a:p>
          <a:endParaRPr lang="en-US"/>
        </a:p>
      </dgm:t>
    </dgm:pt>
    <dgm:pt modelId="{D055D965-F76E-4A14-8BD0-86C324FE0DAD}" type="sibTrans" cxnId="{0664338E-A472-45C4-80FA-F410327D42D6}">
      <dgm:prSet/>
      <dgm:spPr/>
      <dgm:t>
        <a:bodyPr/>
        <a:lstStyle/>
        <a:p>
          <a:endParaRPr lang="en-US"/>
        </a:p>
      </dgm:t>
    </dgm:pt>
    <dgm:pt modelId="{5468BCF8-7282-4CB1-8C21-7D72967F7E34}">
      <dgm:prSet custT="1"/>
      <dgm:spPr/>
      <dgm:t>
        <a:bodyPr/>
        <a:lstStyle/>
        <a:p>
          <a:r>
            <a:rPr lang="en-US" sz="2800" b="0" dirty="0"/>
            <a:t>PC user and administrative management</a:t>
          </a:r>
        </a:p>
      </dgm:t>
    </dgm:pt>
    <dgm:pt modelId="{991A7379-05EA-4AC0-9C04-29D464346209}" type="parTrans" cxnId="{F27ACFBC-5D01-4E0F-AD0E-92E378061EA5}">
      <dgm:prSet/>
      <dgm:spPr/>
      <dgm:t>
        <a:bodyPr/>
        <a:lstStyle/>
        <a:p>
          <a:endParaRPr lang="en-US"/>
        </a:p>
      </dgm:t>
    </dgm:pt>
    <dgm:pt modelId="{B0EEF557-52E2-479D-B4C1-093A618468A5}" type="sibTrans" cxnId="{F27ACFBC-5D01-4E0F-AD0E-92E378061EA5}">
      <dgm:prSet/>
      <dgm:spPr/>
      <dgm:t>
        <a:bodyPr/>
        <a:lstStyle/>
        <a:p>
          <a:endParaRPr lang="en-US"/>
        </a:p>
      </dgm:t>
    </dgm:pt>
    <dgm:pt modelId="{F1634583-8977-489B-B0D6-94085F73A21C}">
      <dgm:prSet custT="1"/>
      <dgm:spPr/>
      <dgm:t>
        <a:bodyPr/>
        <a:lstStyle/>
        <a:p>
          <a:r>
            <a:rPr lang="en-US" sz="2800" b="0" dirty="0"/>
            <a:t>GUIs and PowerShell</a:t>
          </a:r>
        </a:p>
      </dgm:t>
    </dgm:pt>
    <dgm:pt modelId="{389C123E-54A4-4B37-B115-7C5932017525}" type="parTrans" cxnId="{E2764A31-7C90-4521-8352-8D0DC7E755AA}">
      <dgm:prSet/>
      <dgm:spPr/>
      <dgm:t>
        <a:bodyPr/>
        <a:lstStyle/>
        <a:p>
          <a:endParaRPr lang="en-US"/>
        </a:p>
      </dgm:t>
    </dgm:pt>
    <dgm:pt modelId="{D0FA314B-44BB-424A-B49B-AFF615C512B5}" type="sibTrans" cxnId="{E2764A31-7C90-4521-8352-8D0DC7E755AA}">
      <dgm:prSet/>
      <dgm:spPr/>
      <dgm:t>
        <a:bodyPr/>
        <a:lstStyle/>
        <a:p>
          <a:endParaRPr lang="en-US"/>
        </a:p>
      </dgm:t>
    </dgm:pt>
    <dgm:pt modelId="{455ECE95-BF2F-44B0-AE7C-68768FBCBE86}">
      <dgm:prSet custT="1"/>
      <dgm:spPr/>
      <dgm:t>
        <a:bodyPr/>
        <a:lstStyle/>
        <a:p>
          <a:r>
            <a:rPr lang="en-US" sz="2800" b="0" dirty="0" err="1"/>
            <a:t>PSCustomObject</a:t>
          </a:r>
          <a:r>
            <a:rPr lang="en-US" sz="2800" b="0" dirty="0"/>
            <a:t> creation</a:t>
          </a:r>
        </a:p>
      </dgm:t>
    </dgm:pt>
    <dgm:pt modelId="{9FE14DCA-7970-4995-BB28-8EC5622317F7}" type="parTrans" cxnId="{FFCF81F8-2F79-4AB7-915E-161534E1387E}">
      <dgm:prSet/>
      <dgm:spPr/>
      <dgm:t>
        <a:bodyPr/>
        <a:lstStyle/>
        <a:p>
          <a:endParaRPr lang="en-US"/>
        </a:p>
      </dgm:t>
    </dgm:pt>
    <dgm:pt modelId="{9240EF4B-46D8-41C3-A40E-F2111D68EA52}" type="sibTrans" cxnId="{FFCF81F8-2F79-4AB7-915E-161534E1387E}">
      <dgm:prSet/>
      <dgm:spPr/>
      <dgm:t>
        <a:bodyPr/>
        <a:lstStyle/>
        <a:p>
          <a:endParaRPr lang="en-US"/>
        </a:p>
      </dgm:t>
    </dgm:pt>
    <dgm:pt modelId="{00C9691F-D60C-407E-84BB-A3041F0ABEC8}">
      <dgm:prSet custT="1"/>
      <dgm:spPr/>
      <dgm:t>
        <a:bodyPr/>
        <a:lstStyle/>
        <a:p>
          <a:r>
            <a:rPr lang="en-US" sz="2800" b="0" dirty="0"/>
            <a:t>Using external DLL dependencies (Add-Type, .NET [</a:t>
          </a:r>
          <a:r>
            <a:rPr lang="en-US" sz="2800" b="0" dirty="0" err="1"/>
            <a:t>reflection.assembly</a:t>
          </a:r>
          <a:r>
            <a:rPr lang="en-US" sz="2800" b="0" dirty="0"/>
            <a:t>])</a:t>
          </a:r>
        </a:p>
      </dgm:t>
    </dgm:pt>
    <dgm:pt modelId="{1742D8A5-C68A-48B7-A513-87DD12D37589}" type="parTrans" cxnId="{1DE5FBC7-C728-4540-80C7-5A42AEA14641}">
      <dgm:prSet/>
      <dgm:spPr/>
      <dgm:t>
        <a:bodyPr/>
        <a:lstStyle/>
        <a:p>
          <a:endParaRPr lang="en-US"/>
        </a:p>
      </dgm:t>
    </dgm:pt>
    <dgm:pt modelId="{7CF1A334-CB42-460A-873B-96C57E19FAF2}" type="sibTrans" cxnId="{1DE5FBC7-C728-4540-80C7-5A42AEA14641}">
      <dgm:prSet/>
      <dgm:spPr/>
      <dgm:t>
        <a:bodyPr/>
        <a:lstStyle/>
        <a:p>
          <a:endParaRPr lang="en-US"/>
        </a:p>
      </dgm:t>
    </dgm:pt>
    <dgm:pt modelId="{E0AC70EF-E5F3-4A65-82FA-0E8AB9CAF46A}">
      <dgm:prSet custT="1"/>
      <dgm:spPr/>
      <dgm:t>
        <a:bodyPr/>
        <a:lstStyle/>
        <a:p>
          <a:r>
            <a:rPr lang="en-US" sz="2800" b="0" dirty="0"/>
            <a:t>“Splatting</a:t>
          </a:r>
          <a:r>
            <a:rPr lang="en-US" sz="2800" b="0"/>
            <a:t>” arguments</a:t>
          </a:r>
          <a:endParaRPr lang="en-US" sz="2800" b="0" dirty="0"/>
        </a:p>
      </dgm:t>
    </dgm:pt>
    <dgm:pt modelId="{10333B32-4FB2-4157-9919-DFC3DEEE3BF7}" type="parTrans" cxnId="{BCB56F2B-AB4D-4209-96F3-80E5561826CE}">
      <dgm:prSet/>
      <dgm:spPr/>
      <dgm:t>
        <a:bodyPr/>
        <a:lstStyle/>
        <a:p>
          <a:endParaRPr lang="en-US"/>
        </a:p>
      </dgm:t>
    </dgm:pt>
    <dgm:pt modelId="{FAD98BBD-7CBF-46E9-AA01-ECA8CB7071DE}" type="sibTrans" cxnId="{BCB56F2B-AB4D-4209-96F3-80E5561826CE}">
      <dgm:prSet/>
      <dgm:spPr/>
      <dgm:t>
        <a:bodyPr/>
        <a:lstStyle/>
        <a:p>
          <a:endParaRPr lang="en-US"/>
        </a:p>
      </dgm:t>
    </dgm:pt>
    <dgm:pt modelId="{E54BA1B1-4106-4A97-B00D-45858F9B0D53}" type="pres">
      <dgm:prSet presAssocID="{23461458-99AC-43F7-8BDA-64D0917CFC0A}" presName="vert0" presStyleCnt="0">
        <dgm:presLayoutVars>
          <dgm:dir/>
          <dgm:animOne val="branch"/>
          <dgm:animLvl val="lvl"/>
        </dgm:presLayoutVars>
      </dgm:prSet>
      <dgm:spPr/>
    </dgm:pt>
    <dgm:pt modelId="{738F950F-F151-4C33-A827-E982BF33B7D7}" type="pres">
      <dgm:prSet presAssocID="{E0AC70EF-E5F3-4A65-82FA-0E8AB9CAF46A}" presName="thickLine" presStyleLbl="alignNode1" presStyleIdx="0" presStyleCnt="6"/>
      <dgm:spPr/>
    </dgm:pt>
    <dgm:pt modelId="{11610280-38A6-4DC0-99AC-D95719A1EA7A}" type="pres">
      <dgm:prSet presAssocID="{E0AC70EF-E5F3-4A65-82FA-0E8AB9CAF46A}" presName="horz1" presStyleCnt="0"/>
      <dgm:spPr/>
    </dgm:pt>
    <dgm:pt modelId="{CA33A733-9414-4E89-9C4B-202883C72902}" type="pres">
      <dgm:prSet presAssocID="{E0AC70EF-E5F3-4A65-82FA-0E8AB9CAF46A}" presName="tx1" presStyleLbl="revTx" presStyleIdx="0" presStyleCnt="6"/>
      <dgm:spPr/>
    </dgm:pt>
    <dgm:pt modelId="{870943C8-2F95-430E-A4B9-C88849131851}" type="pres">
      <dgm:prSet presAssocID="{E0AC70EF-E5F3-4A65-82FA-0E8AB9CAF46A}" presName="vert1" presStyleCnt="0"/>
      <dgm:spPr/>
    </dgm:pt>
    <dgm:pt modelId="{A1A3ED05-D6CC-4F91-88A1-AEC567AAE41D}" type="pres">
      <dgm:prSet presAssocID="{FDF82255-BE29-4126-99C9-09B6DEC5775B}" presName="thickLine" presStyleLbl="alignNode1" presStyleIdx="1" presStyleCnt="6"/>
      <dgm:spPr/>
    </dgm:pt>
    <dgm:pt modelId="{2B953C6B-D723-4909-A932-1B7A5F9CBD67}" type="pres">
      <dgm:prSet presAssocID="{FDF82255-BE29-4126-99C9-09B6DEC5775B}" presName="horz1" presStyleCnt="0"/>
      <dgm:spPr/>
    </dgm:pt>
    <dgm:pt modelId="{B430D951-F22F-4660-98BF-46529B088DCF}" type="pres">
      <dgm:prSet presAssocID="{FDF82255-BE29-4126-99C9-09B6DEC5775B}" presName="tx1" presStyleLbl="revTx" presStyleIdx="1" presStyleCnt="6"/>
      <dgm:spPr/>
    </dgm:pt>
    <dgm:pt modelId="{25FAC9ED-8294-4265-96DA-F0BD8285F6CE}" type="pres">
      <dgm:prSet presAssocID="{FDF82255-BE29-4126-99C9-09B6DEC5775B}" presName="vert1" presStyleCnt="0"/>
      <dgm:spPr/>
    </dgm:pt>
    <dgm:pt modelId="{9BC1B0C8-2C18-4BE5-82EF-787306E07836}" type="pres">
      <dgm:prSet presAssocID="{5468BCF8-7282-4CB1-8C21-7D72967F7E34}" presName="thickLine" presStyleLbl="alignNode1" presStyleIdx="2" presStyleCnt="6"/>
      <dgm:spPr/>
    </dgm:pt>
    <dgm:pt modelId="{83945A9B-1F6A-4A1C-A6B1-50953C99A05B}" type="pres">
      <dgm:prSet presAssocID="{5468BCF8-7282-4CB1-8C21-7D72967F7E34}" presName="horz1" presStyleCnt="0"/>
      <dgm:spPr/>
    </dgm:pt>
    <dgm:pt modelId="{594DD61D-13B6-4199-9A0D-EE5C6DC11464}" type="pres">
      <dgm:prSet presAssocID="{5468BCF8-7282-4CB1-8C21-7D72967F7E34}" presName="tx1" presStyleLbl="revTx" presStyleIdx="2" presStyleCnt="6"/>
      <dgm:spPr/>
    </dgm:pt>
    <dgm:pt modelId="{E02DC466-403B-4A14-B900-CE1E9A0E4D41}" type="pres">
      <dgm:prSet presAssocID="{5468BCF8-7282-4CB1-8C21-7D72967F7E34}" presName="vert1" presStyleCnt="0"/>
      <dgm:spPr/>
    </dgm:pt>
    <dgm:pt modelId="{04C78197-2E58-4991-A1EC-40B78BFEFE78}" type="pres">
      <dgm:prSet presAssocID="{F1634583-8977-489B-B0D6-94085F73A21C}" presName="thickLine" presStyleLbl="alignNode1" presStyleIdx="3" presStyleCnt="6"/>
      <dgm:spPr/>
    </dgm:pt>
    <dgm:pt modelId="{00FEBC3E-D721-462B-9F52-037E32E26393}" type="pres">
      <dgm:prSet presAssocID="{F1634583-8977-489B-B0D6-94085F73A21C}" presName="horz1" presStyleCnt="0"/>
      <dgm:spPr/>
    </dgm:pt>
    <dgm:pt modelId="{3EE6812F-E038-4CE3-B29E-79904C215B49}" type="pres">
      <dgm:prSet presAssocID="{F1634583-8977-489B-B0D6-94085F73A21C}" presName="tx1" presStyleLbl="revTx" presStyleIdx="3" presStyleCnt="6"/>
      <dgm:spPr/>
    </dgm:pt>
    <dgm:pt modelId="{05D3FFA1-BDC4-4D06-8DC4-D026F8CDDB0C}" type="pres">
      <dgm:prSet presAssocID="{F1634583-8977-489B-B0D6-94085F73A21C}" presName="vert1" presStyleCnt="0"/>
      <dgm:spPr/>
    </dgm:pt>
    <dgm:pt modelId="{170FCC81-48DA-4440-BC79-EE94DE9DAB1E}" type="pres">
      <dgm:prSet presAssocID="{455ECE95-BF2F-44B0-AE7C-68768FBCBE86}" presName="thickLine" presStyleLbl="alignNode1" presStyleIdx="4" presStyleCnt="6"/>
      <dgm:spPr/>
    </dgm:pt>
    <dgm:pt modelId="{35E591F2-88CD-401A-9F4A-6BBD82F04DEE}" type="pres">
      <dgm:prSet presAssocID="{455ECE95-BF2F-44B0-AE7C-68768FBCBE86}" presName="horz1" presStyleCnt="0"/>
      <dgm:spPr/>
    </dgm:pt>
    <dgm:pt modelId="{AEA846AB-0C2A-4A17-8BA7-8BB0481AE847}" type="pres">
      <dgm:prSet presAssocID="{455ECE95-BF2F-44B0-AE7C-68768FBCBE86}" presName="tx1" presStyleLbl="revTx" presStyleIdx="4" presStyleCnt="6"/>
      <dgm:spPr/>
    </dgm:pt>
    <dgm:pt modelId="{8A1C8D98-8946-439E-AEF6-5FCD6E375EF2}" type="pres">
      <dgm:prSet presAssocID="{455ECE95-BF2F-44B0-AE7C-68768FBCBE86}" presName="vert1" presStyleCnt="0"/>
      <dgm:spPr/>
    </dgm:pt>
    <dgm:pt modelId="{72F9F420-1A6A-4D98-A87C-D82CB0BE31D8}" type="pres">
      <dgm:prSet presAssocID="{00C9691F-D60C-407E-84BB-A3041F0ABEC8}" presName="thickLine" presStyleLbl="alignNode1" presStyleIdx="5" presStyleCnt="6"/>
      <dgm:spPr/>
    </dgm:pt>
    <dgm:pt modelId="{EDB26C97-F5BB-4F31-829D-E43BC1F822FA}" type="pres">
      <dgm:prSet presAssocID="{00C9691F-D60C-407E-84BB-A3041F0ABEC8}" presName="horz1" presStyleCnt="0"/>
      <dgm:spPr/>
    </dgm:pt>
    <dgm:pt modelId="{CDEF7C3B-8A97-4559-A404-B1AE8B0675C7}" type="pres">
      <dgm:prSet presAssocID="{00C9691F-D60C-407E-84BB-A3041F0ABEC8}" presName="tx1" presStyleLbl="revTx" presStyleIdx="5" presStyleCnt="6"/>
      <dgm:spPr/>
    </dgm:pt>
    <dgm:pt modelId="{6A9ADB97-B75A-4283-9025-CD816CAD4D80}" type="pres">
      <dgm:prSet presAssocID="{00C9691F-D60C-407E-84BB-A3041F0ABEC8}" presName="vert1" presStyleCnt="0"/>
      <dgm:spPr/>
    </dgm:pt>
  </dgm:ptLst>
  <dgm:cxnLst>
    <dgm:cxn modelId="{3A60C611-91F8-467B-9006-45EB1D24EF96}" type="presOf" srcId="{F1634583-8977-489B-B0D6-94085F73A21C}" destId="{3EE6812F-E038-4CE3-B29E-79904C215B49}" srcOrd="0" destOrd="0" presId="urn:microsoft.com/office/officeart/2008/layout/LinedList"/>
    <dgm:cxn modelId="{E754D311-6E1D-4FB8-9DFF-ABC34D2E011F}" type="presOf" srcId="{E0AC70EF-E5F3-4A65-82FA-0E8AB9CAF46A}" destId="{CA33A733-9414-4E89-9C4B-202883C72902}" srcOrd="0" destOrd="0" presId="urn:microsoft.com/office/officeart/2008/layout/LinedList"/>
    <dgm:cxn modelId="{BCB56F2B-AB4D-4209-96F3-80E5561826CE}" srcId="{23461458-99AC-43F7-8BDA-64D0917CFC0A}" destId="{E0AC70EF-E5F3-4A65-82FA-0E8AB9CAF46A}" srcOrd="0" destOrd="0" parTransId="{10333B32-4FB2-4157-9919-DFC3DEEE3BF7}" sibTransId="{FAD98BBD-7CBF-46E9-AA01-ECA8CB7071DE}"/>
    <dgm:cxn modelId="{E2764A31-7C90-4521-8352-8D0DC7E755AA}" srcId="{23461458-99AC-43F7-8BDA-64D0917CFC0A}" destId="{F1634583-8977-489B-B0D6-94085F73A21C}" srcOrd="3" destOrd="0" parTransId="{389C123E-54A4-4B37-B115-7C5932017525}" sibTransId="{D0FA314B-44BB-424A-B49B-AFF615C512B5}"/>
    <dgm:cxn modelId="{06E1A15E-652E-4C7D-ACCF-FD4F854246EB}" type="presOf" srcId="{5468BCF8-7282-4CB1-8C21-7D72967F7E34}" destId="{594DD61D-13B6-4199-9A0D-EE5C6DC11464}" srcOrd="0" destOrd="0" presId="urn:microsoft.com/office/officeart/2008/layout/LinedList"/>
    <dgm:cxn modelId="{CED8F963-14EB-4F96-9547-30B7C9F0297B}" type="presOf" srcId="{23461458-99AC-43F7-8BDA-64D0917CFC0A}" destId="{E54BA1B1-4106-4A97-B00D-45858F9B0D53}" srcOrd="0" destOrd="0" presId="urn:microsoft.com/office/officeart/2008/layout/LinedList"/>
    <dgm:cxn modelId="{0664338E-A472-45C4-80FA-F410327D42D6}" srcId="{23461458-99AC-43F7-8BDA-64D0917CFC0A}" destId="{FDF82255-BE29-4126-99C9-09B6DEC5775B}" srcOrd="1" destOrd="0" parTransId="{BB8256F8-8B0B-4D74-993C-93BB0D50AF9E}" sibTransId="{D055D965-F76E-4A14-8BD0-86C324FE0DAD}"/>
    <dgm:cxn modelId="{049225A3-749A-4CB9-B380-F3371324C17E}" type="presOf" srcId="{FDF82255-BE29-4126-99C9-09B6DEC5775B}" destId="{B430D951-F22F-4660-98BF-46529B088DCF}" srcOrd="0" destOrd="0" presId="urn:microsoft.com/office/officeart/2008/layout/LinedList"/>
    <dgm:cxn modelId="{F27ACFBC-5D01-4E0F-AD0E-92E378061EA5}" srcId="{23461458-99AC-43F7-8BDA-64D0917CFC0A}" destId="{5468BCF8-7282-4CB1-8C21-7D72967F7E34}" srcOrd="2" destOrd="0" parTransId="{991A7379-05EA-4AC0-9C04-29D464346209}" sibTransId="{B0EEF557-52E2-479D-B4C1-093A618468A5}"/>
    <dgm:cxn modelId="{1DE5FBC7-C728-4540-80C7-5A42AEA14641}" srcId="{23461458-99AC-43F7-8BDA-64D0917CFC0A}" destId="{00C9691F-D60C-407E-84BB-A3041F0ABEC8}" srcOrd="5" destOrd="0" parTransId="{1742D8A5-C68A-48B7-A513-87DD12D37589}" sibTransId="{7CF1A334-CB42-460A-873B-96C57E19FAF2}"/>
    <dgm:cxn modelId="{DF487FE5-F4AF-4D3D-B483-7A7691E3B26A}" type="presOf" srcId="{00C9691F-D60C-407E-84BB-A3041F0ABEC8}" destId="{CDEF7C3B-8A97-4559-A404-B1AE8B0675C7}" srcOrd="0" destOrd="0" presId="urn:microsoft.com/office/officeart/2008/layout/LinedList"/>
    <dgm:cxn modelId="{E4C8DFE6-917D-4D83-B40C-6C763F5DBA14}" type="presOf" srcId="{455ECE95-BF2F-44B0-AE7C-68768FBCBE86}" destId="{AEA846AB-0C2A-4A17-8BA7-8BB0481AE847}" srcOrd="0" destOrd="0" presId="urn:microsoft.com/office/officeart/2008/layout/LinedList"/>
    <dgm:cxn modelId="{FFCF81F8-2F79-4AB7-915E-161534E1387E}" srcId="{23461458-99AC-43F7-8BDA-64D0917CFC0A}" destId="{455ECE95-BF2F-44B0-AE7C-68768FBCBE86}" srcOrd="4" destOrd="0" parTransId="{9FE14DCA-7970-4995-BB28-8EC5622317F7}" sibTransId="{9240EF4B-46D8-41C3-A40E-F2111D68EA52}"/>
    <dgm:cxn modelId="{5F96D520-F725-4528-AD7F-754C8D10B7D8}" type="presParOf" srcId="{E54BA1B1-4106-4A97-B00D-45858F9B0D53}" destId="{738F950F-F151-4C33-A827-E982BF33B7D7}" srcOrd="0" destOrd="0" presId="urn:microsoft.com/office/officeart/2008/layout/LinedList"/>
    <dgm:cxn modelId="{E1E76933-78B2-41C6-882C-1DA3437307EB}" type="presParOf" srcId="{E54BA1B1-4106-4A97-B00D-45858F9B0D53}" destId="{11610280-38A6-4DC0-99AC-D95719A1EA7A}" srcOrd="1" destOrd="0" presId="urn:microsoft.com/office/officeart/2008/layout/LinedList"/>
    <dgm:cxn modelId="{E5CB5B81-C968-4DB9-8B06-213B19375652}" type="presParOf" srcId="{11610280-38A6-4DC0-99AC-D95719A1EA7A}" destId="{CA33A733-9414-4E89-9C4B-202883C72902}" srcOrd="0" destOrd="0" presId="urn:microsoft.com/office/officeart/2008/layout/LinedList"/>
    <dgm:cxn modelId="{270616D3-449D-40C2-89A8-FEF8B5B8352B}" type="presParOf" srcId="{11610280-38A6-4DC0-99AC-D95719A1EA7A}" destId="{870943C8-2F95-430E-A4B9-C88849131851}" srcOrd="1" destOrd="0" presId="urn:microsoft.com/office/officeart/2008/layout/LinedList"/>
    <dgm:cxn modelId="{CE92CDB0-2337-4F0A-98F3-BCFEF57C5940}" type="presParOf" srcId="{E54BA1B1-4106-4A97-B00D-45858F9B0D53}" destId="{A1A3ED05-D6CC-4F91-88A1-AEC567AAE41D}" srcOrd="2" destOrd="0" presId="urn:microsoft.com/office/officeart/2008/layout/LinedList"/>
    <dgm:cxn modelId="{1BA40176-0BFE-41B6-A137-10199FCBF314}" type="presParOf" srcId="{E54BA1B1-4106-4A97-B00D-45858F9B0D53}" destId="{2B953C6B-D723-4909-A932-1B7A5F9CBD67}" srcOrd="3" destOrd="0" presId="urn:microsoft.com/office/officeart/2008/layout/LinedList"/>
    <dgm:cxn modelId="{81D30DDC-E4D2-41D7-AA16-2A21047EAC04}" type="presParOf" srcId="{2B953C6B-D723-4909-A932-1B7A5F9CBD67}" destId="{B430D951-F22F-4660-98BF-46529B088DCF}" srcOrd="0" destOrd="0" presId="urn:microsoft.com/office/officeart/2008/layout/LinedList"/>
    <dgm:cxn modelId="{0AA08F1C-94C7-4DCF-AC31-182CFE944DEA}" type="presParOf" srcId="{2B953C6B-D723-4909-A932-1B7A5F9CBD67}" destId="{25FAC9ED-8294-4265-96DA-F0BD8285F6CE}" srcOrd="1" destOrd="0" presId="urn:microsoft.com/office/officeart/2008/layout/LinedList"/>
    <dgm:cxn modelId="{D555B5A5-8321-4097-8D0C-BAB7EB8FBCDB}" type="presParOf" srcId="{E54BA1B1-4106-4A97-B00D-45858F9B0D53}" destId="{9BC1B0C8-2C18-4BE5-82EF-787306E07836}" srcOrd="4" destOrd="0" presId="urn:microsoft.com/office/officeart/2008/layout/LinedList"/>
    <dgm:cxn modelId="{7B4D577C-BBA5-4383-907E-A4151DE5E4A9}" type="presParOf" srcId="{E54BA1B1-4106-4A97-B00D-45858F9B0D53}" destId="{83945A9B-1F6A-4A1C-A6B1-50953C99A05B}" srcOrd="5" destOrd="0" presId="urn:microsoft.com/office/officeart/2008/layout/LinedList"/>
    <dgm:cxn modelId="{A5A92CEC-54EF-4891-9D5C-8A08FD947FFC}" type="presParOf" srcId="{83945A9B-1F6A-4A1C-A6B1-50953C99A05B}" destId="{594DD61D-13B6-4199-9A0D-EE5C6DC11464}" srcOrd="0" destOrd="0" presId="urn:microsoft.com/office/officeart/2008/layout/LinedList"/>
    <dgm:cxn modelId="{C02A612A-45F3-4920-A797-C7E47266FFCB}" type="presParOf" srcId="{83945A9B-1F6A-4A1C-A6B1-50953C99A05B}" destId="{E02DC466-403B-4A14-B900-CE1E9A0E4D41}" srcOrd="1" destOrd="0" presId="urn:microsoft.com/office/officeart/2008/layout/LinedList"/>
    <dgm:cxn modelId="{04116717-3834-49F0-A411-7346B17905D9}" type="presParOf" srcId="{E54BA1B1-4106-4A97-B00D-45858F9B0D53}" destId="{04C78197-2E58-4991-A1EC-40B78BFEFE78}" srcOrd="6" destOrd="0" presId="urn:microsoft.com/office/officeart/2008/layout/LinedList"/>
    <dgm:cxn modelId="{4F8135B7-9446-464E-99B0-795B19BB0BC0}" type="presParOf" srcId="{E54BA1B1-4106-4A97-B00D-45858F9B0D53}" destId="{00FEBC3E-D721-462B-9F52-037E32E26393}" srcOrd="7" destOrd="0" presId="urn:microsoft.com/office/officeart/2008/layout/LinedList"/>
    <dgm:cxn modelId="{ACCDB4F6-6BC4-40B5-B6DE-06D9BFB13B6B}" type="presParOf" srcId="{00FEBC3E-D721-462B-9F52-037E32E26393}" destId="{3EE6812F-E038-4CE3-B29E-79904C215B49}" srcOrd="0" destOrd="0" presId="urn:microsoft.com/office/officeart/2008/layout/LinedList"/>
    <dgm:cxn modelId="{32424646-0D14-4505-BAE6-14E9A7DB6928}" type="presParOf" srcId="{00FEBC3E-D721-462B-9F52-037E32E26393}" destId="{05D3FFA1-BDC4-4D06-8DC4-D026F8CDDB0C}" srcOrd="1" destOrd="0" presId="urn:microsoft.com/office/officeart/2008/layout/LinedList"/>
    <dgm:cxn modelId="{0AEC5986-BA82-45B0-A42E-F8A7E22FF4BA}" type="presParOf" srcId="{E54BA1B1-4106-4A97-B00D-45858F9B0D53}" destId="{170FCC81-48DA-4440-BC79-EE94DE9DAB1E}" srcOrd="8" destOrd="0" presId="urn:microsoft.com/office/officeart/2008/layout/LinedList"/>
    <dgm:cxn modelId="{6AB372D6-1E1D-45C6-926A-3CC3CB910068}" type="presParOf" srcId="{E54BA1B1-4106-4A97-B00D-45858F9B0D53}" destId="{35E591F2-88CD-401A-9F4A-6BBD82F04DEE}" srcOrd="9" destOrd="0" presId="urn:microsoft.com/office/officeart/2008/layout/LinedList"/>
    <dgm:cxn modelId="{1A9598A0-19EB-4002-8DA7-36D90B1E16D9}" type="presParOf" srcId="{35E591F2-88CD-401A-9F4A-6BBD82F04DEE}" destId="{AEA846AB-0C2A-4A17-8BA7-8BB0481AE847}" srcOrd="0" destOrd="0" presId="urn:microsoft.com/office/officeart/2008/layout/LinedList"/>
    <dgm:cxn modelId="{D99C5AB3-A8E4-4F10-A3AB-E021B34F4254}" type="presParOf" srcId="{35E591F2-88CD-401A-9F4A-6BBD82F04DEE}" destId="{8A1C8D98-8946-439E-AEF6-5FCD6E375EF2}" srcOrd="1" destOrd="0" presId="urn:microsoft.com/office/officeart/2008/layout/LinedList"/>
    <dgm:cxn modelId="{518E3004-AF02-4441-ACC2-3902FACBF09F}" type="presParOf" srcId="{E54BA1B1-4106-4A97-B00D-45858F9B0D53}" destId="{72F9F420-1A6A-4D98-A87C-D82CB0BE31D8}" srcOrd="10" destOrd="0" presId="urn:microsoft.com/office/officeart/2008/layout/LinedList"/>
    <dgm:cxn modelId="{8E476B61-7376-4AB5-8BBD-583E1768056E}" type="presParOf" srcId="{E54BA1B1-4106-4A97-B00D-45858F9B0D53}" destId="{EDB26C97-F5BB-4F31-829D-E43BC1F822FA}" srcOrd="11" destOrd="0" presId="urn:microsoft.com/office/officeart/2008/layout/LinedList"/>
    <dgm:cxn modelId="{16878841-AEB5-419C-8783-B34005324951}" type="presParOf" srcId="{EDB26C97-F5BB-4F31-829D-E43BC1F822FA}" destId="{CDEF7C3B-8A97-4559-A404-B1AE8B0675C7}" srcOrd="0" destOrd="0" presId="urn:microsoft.com/office/officeart/2008/layout/LinedList"/>
    <dgm:cxn modelId="{9E12563F-D0AD-449D-8079-C2E10DC3FD02}" type="presParOf" srcId="{EDB26C97-F5BB-4F31-829D-E43BC1F822FA}" destId="{6A9ADB97-B75A-4283-9025-CD816CAD4D8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2D4FD-A050-46ED-AAD0-F8EA34084C0A}">
      <dsp:nvSpPr>
        <dsp:cNvPr id="0" name=""/>
        <dsp:cNvSpPr/>
      </dsp:nvSpPr>
      <dsp:spPr>
        <a:xfrm>
          <a:off x="0" y="2028"/>
          <a:ext cx="716101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A6B2A71-2E22-449C-B9B2-5280C40E75E2}">
      <dsp:nvSpPr>
        <dsp:cNvPr id="0" name=""/>
        <dsp:cNvSpPr/>
      </dsp:nvSpPr>
      <dsp:spPr>
        <a:xfrm>
          <a:off x="0" y="2028"/>
          <a:ext cx="7161017" cy="1383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It is POWERFUL</a:t>
          </a:r>
        </a:p>
      </dsp:txBody>
      <dsp:txXfrm>
        <a:off x="0" y="2028"/>
        <a:ext cx="7161017" cy="1383434"/>
      </dsp:txXfrm>
    </dsp:sp>
    <dsp:sp modelId="{C1D8F514-8B1A-4D60-A2C5-2081173727CE}">
      <dsp:nvSpPr>
        <dsp:cNvPr id="0" name=""/>
        <dsp:cNvSpPr/>
      </dsp:nvSpPr>
      <dsp:spPr>
        <a:xfrm>
          <a:off x="0" y="1385463"/>
          <a:ext cx="716101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D3A4E64-B0AB-4909-BBEB-464CD8059CD2}">
      <dsp:nvSpPr>
        <dsp:cNvPr id="0" name=""/>
        <dsp:cNvSpPr/>
      </dsp:nvSpPr>
      <dsp:spPr>
        <a:xfrm>
          <a:off x="0" y="1385463"/>
          <a:ext cx="7161017" cy="1383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It is EVERYWHERE</a:t>
          </a:r>
        </a:p>
      </dsp:txBody>
      <dsp:txXfrm>
        <a:off x="0" y="1385463"/>
        <a:ext cx="7161017" cy="1383434"/>
      </dsp:txXfrm>
    </dsp:sp>
    <dsp:sp modelId="{439BC864-74FC-4CD3-8148-ACA5108CE001}">
      <dsp:nvSpPr>
        <dsp:cNvPr id="0" name=""/>
        <dsp:cNvSpPr/>
      </dsp:nvSpPr>
      <dsp:spPr>
        <a:xfrm>
          <a:off x="0" y="2768897"/>
          <a:ext cx="716101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9808C3-853A-4E15-9DCE-1E5D9DC8F960}">
      <dsp:nvSpPr>
        <dsp:cNvPr id="0" name=""/>
        <dsp:cNvSpPr/>
      </dsp:nvSpPr>
      <dsp:spPr>
        <a:xfrm>
          <a:off x="0" y="2768897"/>
          <a:ext cx="7161017" cy="1383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It is FAMILIAR</a:t>
          </a:r>
        </a:p>
      </dsp:txBody>
      <dsp:txXfrm>
        <a:off x="0" y="2768897"/>
        <a:ext cx="7161017" cy="13834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338FCD-117E-40E4-94FA-DD084AC98F9A}">
      <dsp:nvSpPr>
        <dsp:cNvPr id="0" name=""/>
        <dsp:cNvSpPr/>
      </dsp:nvSpPr>
      <dsp:spPr>
        <a:xfrm>
          <a:off x="0" y="0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3EBC26-94B2-4EBE-8360-5BF4DB2CFD2C}">
      <dsp:nvSpPr>
        <dsp:cNvPr id="0" name=""/>
        <dsp:cNvSpPr/>
      </dsp:nvSpPr>
      <dsp:spPr>
        <a:xfrm>
          <a:off x="0" y="0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PowerShell Console</a:t>
          </a:r>
        </a:p>
      </dsp:txBody>
      <dsp:txXfrm>
        <a:off x="0" y="0"/>
        <a:ext cx="6513603" cy="735678"/>
      </dsp:txXfrm>
    </dsp:sp>
    <dsp:sp modelId="{CBB465B6-0BEB-466B-B905-239E93191672}">
      <dsp:nvSpPr>
        <dsp:cNvPr id="0" name=""/>
        <dsp:cNvSpPr/>
      </dsp:nvSpPr>
      <dsp:spPr>
        <a:xfrm>
          <a:off x="0" y="735678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965506"/>
                <a:satOff val="-2488"/>
                <a:lumOff val="-16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65506"/>
                <a:satOff val="-2488"/>
                <a:lumOff val="-16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65506"/>
                <a:satOff val="-2488"/>
                <a:lumOff val="-16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965506"/>
              <a:satOff val="-2488"/>
              <a:lumOff val="-16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929DF1-142E-4A79-B10D-DA2585C9EB09}">
      <dsp:nvSpPr>
        <dsp:cNvPr id="0" name=""/>
        <dsp:cNvSpPr/>
      </dsp:nvSpPr>
      <dsp:spPr>
        <a:xfrm>
          <a:off x="0" y="735678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Commandlets</a:t>
          </a:r>
          <a:endParaRPr lang="en-US" sz="2800" kern="1200" dirty="0"/>
        </a:p>
      </dsp:txBody>
      <dsp:txXfrm>
        <a:off x="0" y="735678"/>
        <a:ext cx="6513603" cy="735678"/>
      </dsp:txXfrm>
    </dsp:sp>
    <dsp:sp modelId="{2BF6C5F8-9879-4F2E-99CA-E36206F56E54}">
      <dsp:nvSpPr>
        <dsp:cNvPr id="0" name=""/>
        <dsp:cNvSpPr/>
      </dsp:nvSpPr>
      <dsp:spPr>
        <a:xfrm>
          <a:off x="0" y="1471356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1931012"/>
                <a:satOff val="-4977"/>
                <a:lumOff val="-33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931012"/>
                <a:satOff val="-4977"/>
                <a:lumOff val="-33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931012"/>
                <a:satOff val="-4977"/>
                <a:lumOff val="-33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931012"/>
              <a:satOff val="-4977"/>
              <a:lumOff val="-33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4FF41A-2FD4-49B0-9558-502BA73B8DBB}">
      <dsp:nvSpPr>
        <dsp:cNvPr id="0" name=""/>
        <dsp:cNvSpPr/>
      </dsp:nvSpPr>
      <dsp:spPr>
        <a:xfrm>
          <a:off x="0" y="1471356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Aliases</a:t>
          </a:r>
        </a:p>
      </dsp:txBody>
      <dsp:txXfrm>
        <a:off x="0" y="1471356"/>
        <a:ext cx="6513603" cy="735678"/>
      </dsp:txXfrm>
    </dsp:sp>
    <dsp:sp modelId="{D074849A-E88E-4E86-BD88-1FC3BFC94EC8}">
      <dsp:nvSpPr>
        <dsp:cNvPr id="0" name=""/>
        <dsp:cNvSpPr/>
      </dsp:nvSpPr>
      <dsp:spPr>
        <a:xfrm>
          <a:off x="0" y="2207034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2896518"/>
                <a:satOff val="-7465"/>
                <a:lumOff val="-504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896518"/>
                <a:satOff val="-7465"/>
                <a:lumOff val="-504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896518"/>
                <a:satOff val="-7465"/>
                <a:lumOff val="-504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896518"/>
              <a:satOff val="-7465"/>
              <a:lumOff val="-504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18609C-2290-4D66-A9D9-D5370991CCB4}">
      <dsp:nvSpPr>
        <dsp:cNvPr id="0" name=""/>
        <dsp:cNvSpPr/>
      </dsp:nvSpPr>
      <dsp:spPr>
        <a:xfrm>
          <a:off x="0" y="2207034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Variables</a:t>
          </a:r>
        </a:p>
      </dsp:txBody>
      <dsp:txXfrm>
        <a:off x="0" y="2207034"/>
        <a:ext cx="6513603" cy="735678"/>
      </dsp:txXfrm>
    </dsp:sp>
    <dsp:sp modelId="{7F7387AC-0D7E-4F74-AA04-EDF2DE617966}">
      <dsp:nvSpPr>
        <dsp:cNvPr id="0" name=""/>
        <dsp:cNvSpPr/>
      </dsp:nvSpPr>
      <dsp:spPr>
        <a:xfrm>
          <a:off x="0" y="2942713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3862025"/>
                <a:satOff val="-9954"/>
                <a:lumOff val="-67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862025"/>
                <a:satOff val="-9954"/>
                <a:lumOff val="-67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862025"/>
                <a:satOff val="-9954"/>
                <a:lumOff val="-67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862025"/>
              <a:satOff val="-9954"/>
              <a:lumOff val="-672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E2C442-9DE6-4506-965C-7FAD25A00112}">
      <dsp:nvSpPr>
        <dsp:cNvPr id="0" name=""/>
        <dsp:cNvSpPr/>
      </dsp:nvSpPr>
      <dsp:spPr>
        <a:xfrm>
          <a:off x="0" y="2942713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Script files</a:t>
          </a:r>
        </a:p>
      </dsp:txBody>
      <dsp:txXfrm>
        <a:off x="0" y="2942713"/>
        <a:ext cx="6513603" cy="735678"/>
      </dsp:txXfrm>
    </dsp:sp>
    <dsp:sp modelId="{97DBECF8-C9F4-437B-BD37-F654EB1CA5F8}">
      <dsp:nvSpPr>
        <dsp:cNvPr id="0" name=""/>
        <dsp:cNvSpPr/>
      </dsp:nvSpPr>
      <dsp:spPr>
        <a:xfrm>
          <a:off x="0" y="3678391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4827531"/>
                <a:satOff val="-12442"/>
                <a:lumOff val="-84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827531"/>
                <a:satOff val="-12442"/>
                <a:lumOff val="-84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827531"/>
                <a:satOff val="-12442"/>
                <a:lumOff val="-84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827531"/>
              <a:satOff val="-12442"/>
              <a:lumOff val="-84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F1A823-9A81-416A-BF6E-2AE8EF4150E0}">
      <dsp:nvSpPr>
        <dsp:cNvPr id="0" name=""/>
        <dsp:cNvSpPr/>
      </dsp:nvSpPr>
      <dsp:spPr>
        <a:xfrm>
          <a:off x="0" y="3678391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Functions</a:t>
          </a:r>
        </a:p>
      </dsp:txBody>
      <dsp:txXfrm>
        <a:off x="0" y="3678391"/>
        <a:ext cx="6513603" cy="735678"/>
      </dsp:txXfrm>
    </dsp:sp>
    <dsp:sp modelId="{36444BAC-F509-4809-A485-B4DBABE0344D}">
      <dsp:nvSpPr>
        <dsp:cNvPr id="0" name=""/>
        <dsp:cNvSpPr/>
      </dsp:nvSpPr>
      <dsp:spPr>
        <a:xfrm>
          <a:off x="0" y="4414069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5793037"/>
                <a:satOff val="-14931"/>
                <a:lumOff val="-100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793037"/>
                <a:satOff val="-14931"/>
                <a:lumOff val="-100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793037"/>
                <a:satOff val="-14931"/>
                <a:lumOff val="-100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5793037"/>
              <a:satOff val="-14931"/>
              <a:lumOff val="-1008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8393C9-FC37-4D6B-8ACE-B434BEC63A1D}">
      <dsp:nvSpPr>
        <dsp:cNvPr id="0" name=""/>
        <dsp:cNvSpPr/>
      </dsp:nvSpPr>
      <dsp:spPr>
        <a:xfrm>
          <a:off x="0" y="4414069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Pipelines</a:t>
          </a:r>
          <a:endParaRPr lang="en-US" sz="2800" kern="1200" dirty="0"/>
        </a:p>
      </dsp:txBody>
      <dsp:txXfrm>
        <a:off x="0" y="4414069"/>
        <a:ext cx="6513603" cy="735678"/>
      </dsp:txXfrm>
    </dsp:sp>
    <dsp:sp modelId="{BBAE3045-822D-4078-956C-FEC8ED464D14}">
      <dsp:nvSpPr>
        <dsp:cNvPr id="0" name=""/>
        <dsp:cNvSpPr/>
      </dsp:nvSpPr>
      <dsp:spPr>
        <a:xfrm>
          <a:off x="0" y="5149747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B3519A-D70F-4C27-B7DC-2AB4353B2027}">
      <dsp:nvSpPr>
        <dsp:cNvPr id="0" name=""/>
        <dsp:cNvSpPr/>
      </dsp:nvSpPr>
      <dsp:spPr>
        <a:xfrm>
          <a:off x="0" y="5149747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Operators</a:t>
          </a:r>
        </a:p>
      </dsp:txBody>
      <dsp:txXfrm>
        <a:off x="0" y="5149747"/>
        <a:ext cx="6513603" cy="7356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ABEB3-6986-428E-8C1A-24BE82046B0B}">
      <dsp:nvSpPr>
        <dsp:cNvPr id="0" name=""/>
        <dsp:cNvSpPr/>
      </dsp:nvSpPr>
      <dsp:spPr>
        <a:xfrm>
          <a:off x="0" y="0"/>
          <a:ext cx="60896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2E2235-90B4-47F0-85C1-FDA63D168FC3}">
      <dsp:nvSpPr>
        <dsp:cNvPr id="0" name=""/>
        <dsp:cNvSpPr/>
      </dsp:nvSpPr>
      <dsp:spPr>
        <a:xfrm>
          <a:off x="0" y="0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Get-Help, -Command, -Member</a:t>
          </a:r>
        </a:p>
      </dsp:txBody>
      <dsp:txXfrm>
        <a:off x="0" y="0"/>
        <a:ext cx="6089650" cy="696515"/>
      </dsp:txXfrm>
    </dsp:sp>
    <dsp:sp modelId="{424FF95F-7949-4ED9-A5EA-A582789C6C35}">
      <dsp:nvSpPr>
        <dsp:cNvPr id="0" name=""/>
        <dsp:cNvSpPr/>
      </dsp:nvSpPr>
      <dsp:spPr>
        <a:xfrm>
          <a:off x="0" y="696515"/>
          <a:ext cx="60896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7650B3-36F5-44BF-8900-6792709A32DB}">
      <dsp:nvSpPr>
        <dsp:cNvPr id="0" name=""/>
        <dsp:cNvSpPr/>
      </dsp:nvSpPr>
      <dsp:spPr>
        <a:xfrm>
          <a:off x="0" y="696515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 tab key</a:t>
          </a:r>
        </a:p>
      </dsp:txBody>
      <dsp:txXfrm>
        <a:off x="0" y="696515"/>
        <a:ext cx="6089650" cy="696515"/>
      </dsp:txXfrm>
    </dsp:sp>
    <dsp:sp modelId="{BA02A8EB-279F-490D-8DF3-E8D77408025F}">
      <dsp:nvSpPr>
        <dsp:cNvPr id="0" name=""/>
        <dsp:cNvSpPr/>
      </dsp:nvSpPr>
      <dsp:spPr>
        <a:xfrm>
          <a:off x="0" y="1393031"/>
          <a:ext cx="608965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3165F2-D39D-467A-A6B7-AB84B6946D88}">
      <dsp:nvSpPr>
        <dsp:cNvPr id="0" name=""/>
        <dsp:cNvSpPr/>
      </dsp:nvSpPr>
      <dsp:spPr>
        <a:xfrm>
          <a:off x="0" y="1393031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Pipelines and $_.</a:t>
          </a:r>
        </a:p>
      </dsp:txBody>
      <dsp:txXfrm>
        <a:off x="0" y="1393031"/>
        <a:ext cx="6089650" cy="696515"/>
      </dsp:txXfrm>
    </dsp:sp>
    <dsp:sp modelId="{98FCC4E6-CF9F-46CB-98C9-C2ADC042CA0D}">
      <dsp:nvSpPr>
        <dsp:cNvPr id="0" name=""/>
        <dsp:cNvSpPr/>
      </dsp:nvSpPr>
      <dsp:spPr>
        <a:xfrm>
          <a:off x="0" y="2089546"/>
          <a:ext cx="608965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AE0F52-C0A2-4E19-88F0-83484FFF40CB}">
      <dsp:nvSpPr>
        <dsp:cNvPr id="0" name=""/>
        <dsp:cNvSpPr/>
      </dsp:nvSpPr>
      <dsp:spPr>
        <a:xfrm>
          <a:off x="0" y="2089546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Your PowerShell Profile</a:t>
          </a:r>
        </a:p>
      </dsp:txBody>
      <dsp:txXfrm>
        <a:off x="0" y="2089546"/>
        <a:ext cx="6089650" cy="696515"/>
      </dsp:txXfrm>
    </dsp:sp>
    <dsp:sp modelId="{AC0424E4-B052-48CF-A845-FF6B90D95471}">
      <dsp:nvSpPr>
        <dsp:cNvPr id="0" name=""/>
        <dsp:cNvSpPr/>
      </dsp:nvSpPr>
      <dsp:spPr>
        <a:xfrm>
          <a:off x="0" y="2786062"/>
          <a:ext cx="6089650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5E0387-F20E-4D5D-A1C6-5C05ABC6329A}">
      <dsp:nvSpPr>
        <dsp:cNvPr id="0" name=""/>
        <dsp:cNvSpPr/>
      </dsp:nvSpPr>
      <dsp:spPr>
        <a:xfrm>
          <a:off x="0" y="2786062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Up/Down arrows</a:t>
          </a:r>
        </a:p>
      </dsp:txBody>
      <dsp:txXfrm>
        <a:off x="0" y="2786062"/>
        <a:ext cx="6089650" cy="696515"/>
      </dsp:txXfrm>
    </dsp:sp>
    <dsp:sp modelId="{B0FD5556-8A6D-4D39-A914-F185FD291212}">
      <dsp:nvSpPr>
        <dsp:cNvPr id="0" name=""/>
        <dsp:cNvSpPr/>
      </dsp:nvSpPr>
      <dsp:spPr>
        <a:xfrm>
          <a:off x="0" y="3482578"/>
          <a:ext cx="60896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DE4129-A146-441F-B785-FA37998822DA}">
      <dsp:nvSpPr>
        <dsp:cNvPr id="0" name=""/>
        <dsp:cNvSpPr/>
      </dsp:nvSpPr>
      <dsp:spPr>
        <a:xfrm>
          <a:off x="0" y="3482578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Hash tables</a:t>
          </a:r>
        </a:p>
      </dsp:txBody>
      <dsp:txXfrm>
        <a:off x="0" y="3482578"/>
        <a:ext cx="6089650" cy="696515"/>
      </dsp:txXfrm>
    </dsp:sp>
    <dsp:sp modelId="{FE07774F-2DB5-4450-9ADF-3B8A64412CE6}">
      <dsp:nvSpPr>
        <dsp:cNvPr id="0" name=""/>
        <dsp:cNvSpPr/>
      </dsp:nvSpPr>
      <dsp:spPr>
        <a:xfrm>
          <a:off x="0" y="4179093"/>
          <a:ext cx="60896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E22E7D-85CB-480D-B8A4-F6F9E99CE1B1}">
      <dsp:nvSpPr>
        <dsp:cNvPr id="0" name=""/>
        <dsp:cNvSpPr/>
      </dsp:nvSpPr>
      <dsp:spPr>
        <a:xfrm>
          <a:off x="0" y="4179093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Working with JSON, CSV, and XML</a:t>
          </a:r>
        </a:p>
      </dsp:txBody>
      <dsp:txXfrm>
        <a:off x="0" y="4179093"/>
        <a:ext cx="6089650" cy="696515"/>
      </dsp:txXfrm>
    </dsp:sp>
    <dsp:sp modelId="{4F161A14-BE67-44E3-8D03-219C8B8E3793}">
      <dsp:nvSpPr>
        <dsp:cNvPr id="0" name=""/>
        <dsp:cNvSpPr/>
      </dsp:nvSpPr>
      <dsp:spPr>
        <a:xfrm>
          <a:off x="0" y="4875609"/>
          <a:ext cx="608965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ED8A71-AF16-4E20-B386-5E2E233C0834}">
      <dsp:nvSpPr>
        <dsp:cNvPr id="0" name=""/>
        <dsp:cNvSpPr/>
      </dsp:nvSpPr>
      <dsp:spPr>
        <a:xfrm>
          <a:off x="0" y="4875609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PowerShell ISE (and VS Code!)</a:t>
          </a:r>
        </a:p>
      </dsp:txBody>
      <dsp:txXfrm>
        <a:off x="0" y="4875609"/>
        <a:ext cx="6089650" cy="6965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6A1807-C233-41E1-B61A-5B6815A4ECEF}">
      <dsp:nvSpPr>
        <dsp:cNvPr id="0" name=""/>
        <dsp:cNvSpPr/>
      </dsp:nvSpPr>
      <dsp:spPr>
        <a:xfrm>
          <a:off x="0" y="2720"/>
          <a:ext cx="60896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AEA75-A6F0-4D7D-A7BE-76F0C2F8E55F}">
      <dsp:nvSpPr>
        <dsp:cNvPr id="0" name=""/>
        <dsp:cNvSpPr/>
      </dsp:nvSpPr>
      <dsp:spPr>
        <a:xfrm>
          <a:off x="0" y="2720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ExecutionPolicy</a:t>
          </a:r>
          <a:endParaRPr lang="en-US" sz="2800" kern="1200" dirty="0"/>
        </a:p>
      </dsp:txBody>
      <dsp:txXfrm>
        <a:off x="0" y="2720"/>
        <a:ext cx="6089650" cy="927780"/>
      </dsp:txXfrm>
    </dsp:sp>
    <dsp:sp modelId="{A7E79450-BE3E-4436-A5B4-83FA7000D642}">
      <dsp:nvSpPr>
        <dsp:cNvPr id="0" name=""/>
        <dsp:cNvSpPr/>
      </dsp:nvSpPr>
      <dsp:spPr>
        <a:xfrm>
          <a:off x="0" y="930501"/>
          <a:ext cx="6089650" cy="0"/>
        </a:xfrm>
        <a:prstGeom prst="line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3569F-290B-4731-AE6E-18F7D671080C}">
      <dsp:nvSpPr>
        <dsp:cNvPr id="0" name=""/>
        <dsp:cNvSpPr/>
      </dsp:nvSpPr>
      <dsp:spPr>
        <a:xfrm>
          <a:off x="0" y="930501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Working with strings</a:t>
          </a:r>
        </a:p>
      </dsp:txBody>
      <dsp:txXfrm>
        <a:off x="0" y="930501"/>
        <a:ext cx="6089650" cy="927780"/>
      </dsp:txXfrm>
    </dsp:sp>
    <dsp:sp modelId="{8BC20C58-ADD2-4F9F-AD7F-C55E6437C870}">
      <dsp:nvSpPr>
        <dsp:cNvPr id="0" name=""/>
        <dsp:cNvSpPr/>
      </dsp:nvSpPr>
      <dsp:spPr>
        <a:xfrm>
          <a:off x="0" y="1858281"/>
          <a:ext cx="6089650" cy="0"/>
        </a:xfrm>
        <a:prstGeom prst="line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79FF1-4976-4729-BED6-22D3866FEF5F}">
      <dsp:nvSpPr>
        <dsp:cNvPr id="0" name=""/>
        <dsp:cNvSpPr/>
      </dsp:nvSpPr>
      <dsp:spPr>
        <a:xfrm>
          <a:off x="0" y="1858281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Error handling with $Error</a:t>
          </a:r>
        </a:p>
      </dsp:txBody>
      <dsp:txXfrm>
        <a:off x="0" y="1858281"/>
        <a:ext cx="6089650" cy="927780"/>
      </dsp:txXfrm>
    </dsp:sp>
    <dsp:sp modelId="{8BF9979D-30FB-49D0-8A15-E565E97A7246}">
      <dsp:nvSpPr>
        <dsp:cNvPr id="0" name=""/>
        <dsp:cNvSpPr/>
      </dsp:nvSpPr>
      <dsp:spPr>
        <a:xfrm>
          <a:off x="0" y="2786062"/>
          <a:ext cx="6089650" cy="0"/>
        </a:xfrm>
        <a:prstGeom prst="line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1710AF-C6BC-4F87-ABEE-0AFD5DEF8FD6}">
      <dsp:nvSpPr>
        <dsp:cNvPr id="0" name=""/>
        <dsp:cNvSpPr/>
      </dsp:nvSpPr>
      <dsp:spPr>
        <a:xfrm>
          <a:off x="0" y="2786062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. Vs. .\</a:t>
          </a:r>
          <a:endParaRPr lang="en-US" sz="2800" kern="1200" dirty="0"/>
        </a:p>
      </dsp:txBody>
      <dsp:txXfrm>
        <a:off x="0" y="2786062"/>
        <a:ext cx="6089650" cy="927780"/>
      </dsp:txXfrm>
    </dsp:sp>
    <dsp:sp modelId="{7F5A7E33-BBC0-4571-AD76-6B5FC8146E32}">
      <dsp:nvSpPr>
        <dsp:cNvPr id="0" name=""/>
        <dsp:cNvSpPr/>
      </dsp:nvSpPr>
      <dsp:spPr>
        <a:xfrm>
          <a:off x="0" y="3713843"/>
          <a:ext cx="6089650" cy="0"/>
        </a:xfrm>
        <a:prstGeom prst="line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341E32-5068-473D-B112-FE8D3C9AA5EA}">
      <dsp:nvSpPr>
        <dsp:cNvPr id="0" name=""/>
        <dsp:cNvSpPr/>
      </dsp:nvSpPr>
      <dsp:spPr>
        <a:xfrm>
          <a:off x="0" y="3713843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Old code on the internet</a:t>
          </a:r>
        </a:p>
      </dsp:txBody>
      <dsp:txXfrm>
        <a:off x="0" y="3713843"/>
        <a:ext cx="6089650" cy="927780"/>
      </dsp:txXfrm>
    </dsp:sp>
    <dsp:sp modelId="{A847D25F-0FB4-421A-B2A3-2C391F55B2B7}">
      <dsp:nvSpPr>
        <dsp:cNvPr id="0" name=""/>
        <dsp:cNvSpPr/>
      </dsp:nvSpPr>
      <dsp:spPr>
        <a:xfrm>
          <a:off x="0" y="4641623"/>
          <a:ext cx="6089650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8F2618-486A-45E4-85AA-DB5D60DC98C8}">
      <dsp:nvSpPr>
        <dsp:cNvPr id="0" name=""/>
        <dsp:cNvSpPr/>
      </dsp:nvSpPr>
      <dsp:spPr>
        <a:xfrm>
          <a:off x="0" y="4641623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PowerShell and TLS</a:t>
          </a:r>
        </a:p>
      </dsp:txBody>
      <dsp:txXfrm>
        <a:off x="0" y="4641623"/>
        <a:ext cx="6089650" cy="9277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8F950F-F151-4C33-A827-E982BF33B7D7}">
      <dsp:nvSpPr>
        <dsp:cNvPr id="0" name=""/>
        <dsp:cNvSpPr/>
      </dsp:nvSpPr>
      <dsp:spPr>
        <a:xfrm>
          <a:off x="0" y="2720"/>
          <a:ext cx="60896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3A733-9414-4E89-9C4B-202883C72902}">
      <dsp:nvSpPr>
        <dsp:cNvPr id="0" name=""/>
        <dsp:cNvSpPr/>
      </dsp:nvSpPr>
      <dsp:spPr>
        <a:xfrm>
          <a:off x="0" y="2720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“Splatting</a:t>
          </a:r>
          <a:r>
            <a:rPr lang="en-US" sz="2800" b="0" kern="1200"/>
            <a:t>” arguments</a:t>
          </a:r>
          <a:endParaRPr lang="en-US" sz="2800" b="0" kern="1200" dirty="0"/>
        </a:p>
      </dsp:txBody>
      <dsp:txXfrm>
        <a:off x="0" y="2720"/>
        <a:ext cx="6089650" cy="927780"/>
      </dsp:txXfrm>
    </dsp:sp>
    <dsp:sp modelId="{A1A3ED05-D6CC-4F91-88A1-AEC567AAE41D}">
      <dsp:nvSpPr>
        <dsp:cNvPr id="0" name=""/>
        <dsp:cNvSpPr/>
      </dsp:nvSpPr>
      <dsp:spPr>
        <a:xfrm>
          <a:off x="0" y="930501"/>
          <a:ext cx="60896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0D951-F22F-4660-98BF-46529B088DCF}">
      <dsp:nvSpPr>
        <dsp:cNvPr id="0" name=""/>
        <dsp:cNvSpPr/>
      </dsp:nvSpPr>
      <dsp:spPr>
        <a:xfrm>
          <a:off x="0" y="930501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Azure resource interactions</a:t>
          </a:r>
        </a:p>
      </dsp:txBody>
      <dsp:txXfrm>
        <a:off x="0" y="930501"/>
        <a:ext cx="6089650" cy="927780"/>
      </dsp:txXfrm>
    </dsp:sp>
    <dsp:sp modelId="{9BC1B0C8-2C18-4BE5-82EF-787306E07836}">
      <dsp:nvSpPr>
        <dsp:cNvPr id="0" name=""/>
        <dsp:cNvSpPr/>
      </dsp:nvSpPr>
      <dsp:spPr>
        <a:xfrm>
          <a:off x="0" y="1858281"/>
          <a:ext cx="608965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4DD61D-13B6-4199-9A0D-EE5C6DC11464}">
      <dsp:nvSpPr>
        <dsp:cNvPr id="0" name=""/>
        <dsp:cNvSpPr/>
      </dsp:nvSpPr>
      <dsp:spPr>
        <a:xfrm>
          <a:off x="0" y="1858281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PC user and administrative management</a:t>
          </a:r>
        </a:p>
      </dsp:txBody>
      <dsp:txXfrm>
        <a:off x="0" y="1858281"/>
        <a:ext cx="6089650" cy="927780"/>
      </dsp:txXfrm>
    </dsp:sp>
    <dsp:sp modelId="{04C78197-2E58-4991-A1EC-40B78BFEFE78}">
      <dsp:nvSpPr>
        <dsp:cNvPr id="0" name=""/>
        <dsp:cNvSpPr/>
      </dsp:nvSpPr>
      <dsp:spPr>
        <a:xfrm>
          <a:off x="0" y="2786062"/>
          <a:ext cx="60896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E6812F-E038-4CE3-B29E-79904C215B49}">
      <dsp:nvSpPr>
        <dsp:cNvPr id="0" name=""/>
        <dsp:cNvSpPr/>
      </dsp:nvSpPr>
      <dsp:spPr>
        <a:xfrm>
          <a:off x="0" y="2786062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GUIs and PowerShell</a:t>
          </a:r>
        </a:p>
      </dsp:txBody>
      <dsp:txXfrm>
        <a:off x="0" y="2786062"/>
        <a:ext cx="6089650" cy="927780"/>
      </dsp:txXfrm>
    </dsp:sp>
    <dsp:sp modelId="{170FCC81-48DA-4440-BC79-EE94DE9DAB1E}">
      <dsp:nvSpPr>
        <dsp:cNvPr id="0" name=""/>
        <dsp:cNvSpPr/>
      </dsp:nvSpPr>
      <dsp:spPr>
        <a:xfrm>
          <a:off x="0" y="3713843"/>
          <a:ext cx="608965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A846AB-0C2A-4A17-8BA7-8BB0481AE847}">
      <dsp:nvSpPr>
        <dsp:cNvPr id="0" name=""/>
        <dsp:cNvSpPr/>
      </dsp:nvSpPr>
      <dsp:spPr>
        <a:xfrm>
          <a:off x="0" y="3713843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 err="1"/>
            <a:t>PSCustomObject</a:t>
          </a:r>
          <a:r>
            <a:rPr lang="en-US" sz="2800" b="0" kern="1200" dirty="0"/>
            <a:t> creation</a:t>
          </a:r>
        </a:p>
      </dsp:txBody>
      <dsp:txXfrm>
        <a:off x="0" y="3713843"/>
        <a:ext cx="6089650" cy="927780"/>
      </dsp:txXfrm>
    </dsp:sp>
    <dsp:sp modelId="{72F9F420-1A6A-4D98-A87C-D82CB0BE31D8}">
      <dsp:nvSpPr>
        <dsp:cNvPr id="0" name=""/>
        <dsp:cNvSpPr/>
      </dsp:nvSpPr>
      <dsp:spPr>
        <a:xfrm>
          <a:off x="0" y="4641623"/>
          <a:ext cx="60896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EF7C3B-8A97-4559-A404-B1AE8B0675C7}">
      <dsp:nvSpPr>
        <dsp:cNvPr id="0" name=""/>
        <dsp:cNvSpPr/>
      </dsp:nvSpPr>
      <dsp:spPr>
        <a:xfrm>
          <a:off x="0" y="4641623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Using external DLL dependencies (Add-Type, .NET [</a:t>
          </a:r>
          <a:r>
            <a:rPr lang="en-US" sz="2800" b="0" kern="1200" dirty="0" err="1"/>
            <a:t>reflection.assembly</a:t>
          </a:r>
          <a:r>
            <a:rPr lang="en-US" sz="2800" b="0" kern="1200" dirty="0"/>
            <a:t>])</a:t>
          </a:r>
        </a:p>
      </dsp:txBody>
      <dsp:txXfrm>
        <a:off x="0" y="4641623"/>
        <a:ext cx="6089650" cy="9277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79A4-FEF2-4D42-B026-2BE94698E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8C1C6-4AAD-4499-B445-0DF5376E0B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8861-853A-4E90-99CE-27628496C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71BFD-BE3D-4843-AB56-D441731C5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22267-4862-4708-9C2F-4357D3110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05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69515-3410-496D-A446-FFFBE168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2665E3-1125-4172-8C4A-5549F30EA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70E71-7358-43FF-B1F7-2C4187D3C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CC06E-2E40-4A93-8BD0-46E109B8D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5261E-D1D7-4539-AAE9-6A5BBCB40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7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850B5A-600A-4292-B1C1-478E13553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BAB10-448F-41AA-9078-2D56ACDF4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B0322-15D8-411D-A5BE-BA395767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EBDD0-D0B0-424A-A1EB-BE8CA4951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88F57-5CE5-462B-A644-C12518FF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4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5358-8C8F-42FF-8BFD-5460C0E8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D29EF-0BF5-445B-A452-9EEE32577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EF-9A4A-4752-AD7E-BFE088D8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A084A-62BE-4644-9060-579CD649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C21F-312A-4EE1-B9C9-5C9FA9BA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77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E15DA-5CAA-48A0-878B-6A2A34BDE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718F2-59D7-4DDD-81E8-0680CD617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856CB-4B0A-43AE-8AE1-4CBEE48AB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044ED-D88A-4967-A78C-B3BA0C24C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5C7BF-CBAD-44CE-8E41-83B88F47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66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2019-4A36-425E-9636-96566596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0D829-797F-4C22-84E9-8E84CE4AF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46356-92A1-4C17-96CD-74185E3A8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47AE9-5B47-4F83-96D1-BCC51F18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77C56-218B-457B-B81B-6DA2E2105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14385-D1A6-496F-B8EE-9DD70C25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2B83A-348F-4398-B36F-9A3CE3439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35220-2BBE-4DCB-967D-562C4A7D7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17784-BF83-4D3B-9A6E-B1C04B635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CEC8C7-8032-49FE-BD82-2FEDA7B1E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30BEE6-0AB8-4280-8E5A-9FE74198A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E94142-6971-4D05-AEC5-EC96091BD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FC0429-340B-4D39-B0FE-72D31A9A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36650D-2A19-4E94-9D0B-E47BFA369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9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537A-E258-4AE0-8E02-8842CF8E2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7B7EF4-5A4F-4A8C-BD17-2A4870605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83F724-47F0-4271-A849-61365832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C984F-7031-4254-84F8-D7F3BAAC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8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F885AD-B051-4B94-AF5A-820B90D7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C9EC23-FB55-4019-8478-7FCC093A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BE6B6-A602-4F3A-AF63-2923AF045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60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962A-49E3-40BA-844B-B85296EC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3C49B-DF2B-452B-AB93-CF871D90D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86B56-7BB2-4892-BE88-B020D3BD7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ACCDF-444B-41A1-A67C-8506A0977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58DC0E-27AD-4C92-897D-E3A80F2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C1628-E773-4BCA-8E7D-735803AD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7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F335-CEDD-41E7-826B-B9CC42BA3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DA21D5-389A-4D74-B609-FAE6F5D4FD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C42CC-1EA6-4F91-9D95-228867D62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61131D-C831-4291-A2CE-47679AE9E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B7CC2-E9D0-4014-8F4C-2F9C2EBE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813E2-72DC-4266-9B06-5CC15DEDD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754F08-6219-433F-A7B3-F434220D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21850-C4C6-4EF9-BF83-896763A84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B282C-E137-4413-BFC0-D78490E10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DA5FC-5254-47F1-A3D4-8E531F3E8EF2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3AD6C-2ED9-4E2F-BFE9-12B1BD1F2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3F122-ABCF-4C92-9115-5BA3C9967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8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shell/scripting/developer/windows-powershell?view=powershell-6" TargetMode="External"/><Relationship Id="rId7" Type="http://schemas.openxmlformats.org/officeDocument/2006/relationships/hyperlink" Target="https://docs.microsoft.com/en-us/powershell/module/microsoft.powershell.security/set-executionpolicy?view=powershell-6" TargetMode="External"/><Relationship Id="rId2" Type="http://schemas.openxmlformats.org/officeDocument/2006/relationships/hyperlink" Target="https://github.com/PowerShell/PowerShe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blogs.microsoft.com/scripting/what-is-pester-and-why-should-i-care/" TargetMode="External"/><Relationship Id="rId5" Type="http://schemas.openxmlformats.org/officeDocument/2006/relationships/hyperlink" Target="https://ilovepowershell.com/powershell-cheat-sheet/" TargetMode="External"/><Relationship Id="rId4" Type="http://schemas.openxmlformats.org/officeDocument/2006/relationships/hyperlink" Target="https://www.powershellgallery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mailto:kurt.kroeker@energycap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m2.co/2016/06/moving-ssrs-reports-servers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Claw-hammer.jpg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Wenger" TargetMode="Externa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iking.wordpress.com/2010/01/26/how-to-fix-windows-powershell/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A1FA7-E11D-4AD7-970C-AAB479FF7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sz="5800" dirty="0"/>
              <a:t>Why Developers should love PowerShell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9FFD17-65B9-43AE-B3F7-9C044E4DA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Kurt Kroeker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5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919E1-9305-42C4-97B4-EB6FCF703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Tips Working with PowerShell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E77524-465E-4F83-8B67-54C9BA3D7C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7646496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1924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3E170-032D-4238-AF0F-3B650A97E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Gotchas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2E29C8-C4FC-44DF-A721-3B5615CB99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0432201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5944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438D0-6398-4995-826A-26794721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Subjects Not Covered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BEA196-10CE-4F54-AE65-9E0FE736D7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121756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162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70C64-0907-4DF2-A2A7-208EA7F3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dirty="0"/>
              <a:t>Q &amp; A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973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2178A-43F0-4C05-ABA8-23ACDAB9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FA2C7-BBA7-4C69-8B71-7C195FCD2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PowerShell Core project</a:t>
            </a:r>
          </a:p>
          <a:p>
            <a:pPr lvl="1"/>
            <a:r>
              <a:rPr lang="en-US" dirty="0">
                <a:hlinkClick r:id="rId2"/>
              </a:rPr>
              <a:t>https://github.com/PowerShell/PowerShell</a:t>
            </a:r>
            <a:endParaRPr lang="en-US" dirty="0"/>
          </a:p>
          <a:p>
            <a:r>
              <a:rPr lang="en-US" dirty="0"/>
              <a:t>Microsoft PowerShell SDK Docs</a:t>
            </a:r>
          </a:p>
          <a:p>
            <a:pPr lvl="1"/>
            <a:r>
              <a:rPr lang="en-US" dirty="0">
                <a:hlinkClick r:id="rId3"/>
              </a:rPr>
              <a:t>https://docs.microsoft.com/en-us/powershell/scripting/developer/windows-powershell?view=powershell-6</a:t>
            </a:r>
            <a:endParaRPr lang="en-US" dirty="0"/>
          </a:p>
          <a:p>
            <a:r>
              <a:rPr lang="en-US" dirty="0"/>
              <a:t>PS Gallery</a:t>
            </a:r>
          </a:p>
          <a:p>
            <a:pPr lvl="1"/>
            <a:r>
              <a:rPr lang="en-US" dirty="0">
                <a:hlinkClick r:id="rId4"/>
              </a:rPr>
              <a:t>https://www.powershellgallery.com</a:t>
            </a:r>
            <a:endParaRPr lang="en-US" dirty="0"/>
          </a:p>
          <a:p>
            <a:r>
              <a:rPr lang="en-US" dirty="0"/>
              <a:t>PowerShell 6 Cheat Sheet </a:t>
            </a:r>
          </a:p>
          <a:p>
            <a:pPr lvl="1"/>
            <a:r>
              <a:rPr lang="en-US" dirty="0">
                <a:hlinkClick r:id="rId5"/>
              </a:rPr>
              <a:t>https://ilovepowershell.com/powershell-cheat-sheet/</a:t>
            </a:r>
            <a:endParaRPr lang="en-US" dirty="0"/>
          </a:p>
          <a:p>
            <a:r>
              <a:rPr lang="en-US" dirty="0"/>
              <a:t>Unit Testing PS with Pester </a:t>
            </a:r>
          </a:p>
          <a:p>
            <a:pPr lvl="1"/>
            <a:r>
              <a:rPr lang="en-US" dirty="0">
                <a:hlinkClick r:id="rId6"/>
              </a:rPr>
              <a:t>https://devblogs.microsoft.com/scripting/what-is-pester-and-why-should-i-care/</a:t>
            </a:r>
            <a:endParaRPr lang="en-US" dirty="0"/>
          </a:p>
          <a:p>
            <a:r>
              <a:rPr lang="en-US" dirty="0" err="1"/>
              <a:t>ExecutionPolicy</a:t>
            </a:r>
            <a:r>
              <a:rPr lang="en-US" dirty="0"/>
              <a:t> Management</a:t>
            </a:r>
          </a:p>
          <a:p>
            <a:pPr lvl="1"/>
            <a:r>
              <a:rPr lang="en-US" dirty="0">
                <a:hlinkClick r:id="rId7"/>
              </a:rPr>
              <a:t>https://docs.microsoft.com/en-us/powershell/module/microsoft.powershell.security/set-executionpolicy?view=powershell-6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02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DF43A-799D-4735-B9DC-C5052BDE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Kurt Kroeker</a:t>
            </a:r>
            <a:br>
              <a:rPr lang="en-US" dirty="0"/>
            </a:br>
            <a:r>
              <a:rPr lang="en-US" sz="2200" b="1" dirty="0"/>
              <a:t>Sr. Software Engineer</a:t>
            </a:r>
            <a:br>
              <a:rPr lang="en-US" sz="2200" b="1" dirty="0"/>
            </a:br>
            <a:r>
              <a:rPr lang="en-US" sz="2200" b="1" dirty="0" err="1"/>
              <a:t>EnergyCAP</a:t>
            </a:r>
            <a:r>
              <a:rPr lang="en-US" sz="2200" b="1" dirty="0"/>
              <a:t>, Inc.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FDE25-9902-443B-BB57-80C3004E6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Email</a:t>
            </a:r>
            <a:r>
              <a:rPr lang="en-US" sz="2000" dirty="0"/>
              <a:t>: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kurt.kroeker@energycap.com</a:t>
            </a:r>
            <a:endParaRPr lang="en-US" sz="2000" dirty="0"/>
          </a:p>
          <a:p>
            <a:r>
              <a:rPr lang="en-US" sz="2000" b="1" dirty="0"/>
              <a:t>Twitter</a:t>
            </a:r>
            <a:r>
              <a:rPr lang="en-US" sz="2000" dirty="0"/>
              <a:t>: </a:t>
            </a:r>
            <a:r>
              <a:rPr lang="en-US" sz="2000" dirty="0" err="1"/>
              <a:t>KurtKroeker</a:t>
            </a:r>
            <a:endParaRPr lang="en-US" sz="20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8B8F7CE-B087-473E-9EF5-A54D3A3C86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" r="-3" b="24973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37521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5AE5-62F1-400B-8406-AF237B522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81734" cy="1212315"/>
          </a:xfrm>
        </p:spPr>
        <p:txBody>
          <a:bodyPr anchor="b">
            <a:normAutofit/>
          </a:bodyPr>
          <a:lstStyle/>
          <a:p>
            <a:r>
              <a:rPr lang="en-US" sz="4000" dirty="0"/>
              <a:t>About Kurt</a:t>
            </a:r>
          </a:p>
        </p:txBody>
      </p:sp>
      <p:cxnSp>
        <p:nvCxnSpPr>
          <p:cNvPr id="40" name="Straight Connector 33">
            <a:extLst>
              <a:ext uri="{FF2B5EF4-FFF2-40B4-BE49-F238E27FC236}">
                <a16:creationId xmlns:a16="http://schemas.microsoft.com/office/drawing/2014/main" id="{CD18CA7C-6EC3-4FD1-9812-BCB941759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3614" y="1701532"/>
            <a:ext cx="4846320" cy="0"/>
          </a:xfrm>
          <a:prstGeom prst="line">
            <a:avLst/>
          </a:prstGeom>
          <a:ln w="19050">
            <a:solidFill>
              <a:srgbClr val="3851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20C7C-FB93-4EFF-A4B6-E7191FD45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173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Sr. Software Developer at EnergyCAP, Inc. for 11 years</a:t>
            </a:r>
          </a:p>
          <a:p>
            <a:r>
              <a:rPr lang="en-US" sz="2000" dirty="0"/>
              <a:t>Lifelong Stage College, PA resident</a:t>
            </a:r>
          </a:p>
          <a:p>
            <a:r>
              <a:rPr lang="en-US" sz="2000" dirty="0"/>
              <a:t>Father of 4</a:t>
            </a:r>
          </a:p>
          <a:p>
            <a:r>
              <a:rPr lang="en-US" sz="2000" dirty="0"/>
              <a:t>Fiddler and multi-instrumentalist</a:t>
            </a:r>
          </a:p>
          <a:p>
            <a:endParaRPr lang="en-US" sz="2000" dirty="0"/>
          </a:p>
        </p:txBody>
      </p:sp>
      <p:pic>
        <p:nvPicPr>
          <p:cNvPr id="5" name="Picture 4" descr="A picture containing child, little, outdoor, girl&#10;&#10;Description automatically generated">
            <a:extLst>
              <a:ext uri="{FF2B5EF4-FFF2-40B4-BE49-F238E27FC236}">
                <a16:creationId xmlns:a16="http://schemas.microsoft.com/office/drawing/2014/main" id="{59A08D05-F652-44A1-825F-236695023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6158"/>
          <a:stretch/>
        </p:blipFill>
        <p:spPr>
          <a:xfrm>
            <a:off x="6408277" y="481264"/>
            <a:ext cx="2213811" cy="2855799"/>
          </a:xfrm>
          <a:prstGeom prst="rect">
            <a:avLst/>
          </a:prstGeom>
        </p:spPr>
      </p:pic>
      <p:pic>
        <p:nvPicPr>
          <p:cNvPr id="9" name="Picture 8" descr="A person holding an umbrella&#10;&#10;Description automatically generated">
            <a:extLst>
              <a:ext uri="{FF2B5EF4-FFF2-40B4-BE49-F238E27FC236}">
                <a16:creationId xmlns:a16="http://schemas.microsoft.com/office/drawing/2014/main" id="{D8DC3489-F241-40DC-93A2-65DBF2AB56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1" r="5" b="44568"/>
          <a:stretch/>
        </p:blipFill>
        <p:spPr>
          <a:xfrm>
            <a:off x="8776090" y="481264"/>
            <a:ext cx="2931277" cy="1857871"/>
          </a:xfrm>
          <a:prstGeom prst="rect">
            <a:avLst/>
          </a:prstGeom>
        </p:spPr>
      </p:pic>
      <p:sp>
        <p:nvSpPr>
          <p:cNvPr id="41" name="Rectangle 35">
            <a:extLst>
              <a:ext uri="{FF2B5EF4-FFF2-40B4-BE49-F238E27FC236}">
                <a16:creationId xmlns:a16="http://schemas.microsoft.com/office/drawing/2014/main" id="{00D4A25F-24C8-449C-84C2-0EF3A3A7F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398651" y="3497931"/>
            <a:ext cx="2212848" cy="1750344"/>
          </a:xfrm>
          <a:prstGeom prst="rect">
            <a:avLst/>
          </a:prstGeom>
          <a:solidFill>
            <a:srgbClr val="385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holding a baby&#10;&#10;Description automatically generated">
            <a:extLst>
              <a:ext uri="{FF2B5EF4-FFF2-40B4-BE49-F238E27FC236}">
                <a16:creationId xmlns:a16="http://schemas.microsoft.com/office/drawing/2014/main" id="{7D29FEB0-B0C3-4999-BCB3-3FF9D5C6E7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8899"/>
          <a:stretch/>
        </p:blipFill>
        <p:spPr>
          <a:xfrm>
            <a:off x="8776091" y="2503727"/>
            <a:ext cx="2931277" cy="389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74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B14C0-BEDE-40B7-97F3-DF8CF8CABC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8293" y="2673657"/>
            <a:ext cx="4261660" cy="15106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About EnergyCAP</a:t>
            </a:r>
          </a:p>
        </p:txBody>
      </p:sp>
      <p:pic>
        <p:nvPicPr>
          <p:cNvPr id="46" name="Picture 4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F672CD-9E17-4DAD-8236-57EA01F74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613" y="271462"/>
            <a:ext cx="692467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85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A1B8C-97ED-44E8-A359-8AA57082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3433763"/>
            <a:ext cx="4809068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 sz="4400"/>
              <a:t>About This Talk</a:t>
            </a:r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E5155904-3DBA-49F1-BC40-D29C895E9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90799" y="2634806"/>
            <a:ext cx="914400" cy="6835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3BD33-395A-47CF-8604-A451AB0AD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643467"/>
            <a:ext cx="5579532" cy="553349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/>
              <a:t>Agenda</a:t>
            </a:r>
          </a:p>
          <a:p>
            <a:pPr lvl="1"/>
            <a:r>
              <a:rPr lang="en-US" dirty="0"/>
              <a:t>Talking</a:t>
            </a:r>
          </a:p>
          <a:p>
            <a:pPr lvl="2"/>
            <a:r>
              <a:rPr lang="en-US" dirty="0"/>
              <a:t>Kurt’s PowerShell Background</a:t>
            </a:r>
          </a:p>
          <a:p>
            <a:pPr lvl="2"/>
            <a:r>
              <a:rPr lang="en-US" dirty="0"/>
              <a:t>Why YOU should care about PowerShell</a:t>
            </a:r>
          </a:p>
          <a:p>
            <a:pPr lvl="1"/>
            <a:r>
              <a:rPr lang="en-US" dirty="0"/>
              <a:t>Demos</a:t>
            </a:r>
          </a:p>
          <a:p>
            <a:pPr lvl="2"/>
            <a:r>
              <a:rPr lang="en-US" dirty="0"/>
              <a:t>PowerShell Basics</a:t>
            </a:r>
          </a:p>
          <a:p>
            <a:pPr lvl="2"/>
            <a:r>
              <a:rPr lang="en-US" dirty="0"/>
              <a:t>Tips working with PowerShell</a:t>
            </a:r>
          </a:p>
          <a:p>
            <a:pPr lvl="1"/>
            <a:r>
              <a:rPr lang="en-US" dirty="0"/>
              <a:t>Resources</a:t>
            </a:r>
          </a:p>
          <a:p>
            <a:pPr lvl="1"/>
            <a:r>
              <a:rPr lang="en-US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55227-B374-4B20-8349-235DCDF952D1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3" tooltip="https://am2.co/2016/06/moving-ssrs-reports-server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57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DC84-1363-41CC-BEDC-7C6A7D93F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close up of a tool&#10;&#10;Description automatically generated">
            <a:extLst>
              <a:ext uri="{FF2B5EF4-FFF2-40B4-BE49-F238E27FC236}">
                <a16:creationId xmlns:a16="http://schemas.microsoft.com/office/drawing/2014/main" id="{A72B23C0-1527-47EB-AC9B-9A2871BB5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1890463"/>
            <a:ext cx="4891688" cy="2215104"/>
          </a:xfr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63163242-8F1C-470B-A1F1-5AAA5C92D075}"/>
              </a:ext>
            </a:extLst>
          </p:cNvPr>
          <p:cNvSpPr/>
          <p:nvPr/>
        </p:nvSpPr>
        <p:spPr>
          <a:xfrm>
            <a:off x="2155971" y="2030136"/>
            <a:ext cx="2340528" cy="2275206"/>
          </a:xfrm>
          <a:prstGeom prst="noSmoking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A close up of a knife&#10;&#10;Description automatically generated">
            <a:extLst>
              <a:ext uri="{FF2B5EF4-FFF2-40B4-BE49-F238E27FC236}">
                <a16:creationId xmlns:a16="http://schemas.microsoft.com/office/drawing/2014/main" id="{03E77564-DBE5-46AD-9EE2-DE2696899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000" y="2733869"/>
            <a:ext cx="5074914" cy="293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1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08605-BAA8-4CA8-BF92-D1F84845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Background with PowerShell</a:t>
            </a:r>
          </a:p>
        </p:txBody>
      </p:sp>
      <p:pic>
        <p:nvPicPr>
          <p:cNvPr id="1026" name="Picture 2" descr="Image result for miami dade county">
            <a:extLst>
              <a:ext uri="{FF2B5EF4-FFF2-40B4-BE49-F238E27FC236}">
                <a16:creationId xmlns:a16="http://schemas.microsoft.com/office/drawing/2014/main" id="{8C6B4955-D8B3-43E6-9CAE-CDFC62224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28" y="2366358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">
            <a:extLst>
              <a:ext uri="{FF2B5EF4-FFF2-40B4-BE49-F238E27FC236}">
                <a16:creationId xmlns:a16="http://schemas.microsoft.com/office/drawing/2014/main" id="{2239641A-6E72-47B6-AE39-AABA652B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01" y="2366358"/>
            <a:ext cx="19621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24AA020A-9B63-4DA9-BD03-10351744E660}"/>
              </a:ext>
            </a:extLst>
          </p:cNvPr>
          <p:cNvSpPr/>
          <p:nvPr/>
        </p:nvSpPr>
        <p:spPr>
          <a:xfrm>
            <a:off x="9533924" y="3383341"/>
            <a:ext cx="1681048" cy="94239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apis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81E4F9-7F1B-481C-8941-D73CF5DAA2D2}"/>
              </a:ext>
            </a:extLst>
          </p:cNvPr>
          <p:cNvSpPr/>
          <p:nvPr/>
        </p:nvSpPr>
        <p:spPr>
          <a:xfrm>
            <a:off x="7910818" y="4874004"/>
            <a:ext cx="146807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reformatter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63FC83-EB74-4CBF-A0CB-17614BF1D4A9}"/>
              </a:ext>
            </a:extLst>
          </p:cNvPr>
          <p:cNvSpPr/>
          <p:nvPr/>
        </p:nvSpPr>
        <p:spPr>
          <a:xfrm>
            <a:off x="8063218" y="5026404"/>
            <a:ext cx="146807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reformatter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F2E954-2417-4987-A71B-B29467204642}"/>
              </a:ext>
            </a:extLst>
          </p:cNvPr>
          <p:cNvSpPr/>
          <p:nvPr/>
        </p:nvSpPr>
        <p:spPr>
          <a:xfrm>
            <a:off x="8215618" y="5178804"/>
            <a:ext cx="146807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reformatter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46A1DA-B9DD-43E3-AA07-959900FA7EE2}"/>
              </a:ext>
            </a:extLst>
          </p:cNvPr>
          <p:cNvSpPr/>
          <p:nvPr/>
        </p:nvSpPr>
        <p:spPr>
          <a:xfrm>
            <a:off x="8368018" y="5331204"/>
            <a:ext cx="146807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reformatter</a:t>
            </a:r>
            <a:endParaRPr lang="en-US" dirty="0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F0E4431B-862D-4F34-8E72-CDD63BF1FEA0}"/>
              </a:ext>
            </a:extLst>
          </p:cNvPr>
          <p:cNvSpPr/>
          <p:nvPr/>
        </p:nvSpPr>
        <p:spPr>
          <a:xfrm>
            <a:off x="6151257" y="3173136"/>
            <a:ext cx="673916" cy="511728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24111596-6372-4404-A19D-438879A51C29}"/>
              </a:ext>
            </a:extLst>
          </p:cNvPr>
          <p:cNvSpPr/>
          <p:nvPr/>
        </p:nvSpPr>
        <p:spPr>
          <a:xfrm>
            <a:off x="6258187" y="4152295"/>
            <a:ext cx="1107347" cy="5203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audits</a:t>
            </a:r>
          </a:p>
        </p:txBody>
      </p:sp>
      <p:pic>
        <p:nvPicPr>
          <p:cNvPr id="11" name="Content Placeholder 10" descr="A picture containing sky&#10;&#10;Description automatically generated">
            <a:extLst>
              <a:ext uri="{FF2B5EF4-FFF2-40B4-BE49-F238E27FC236}">
                <a16:creationId xmlns:a16="http://schemas.microsoft.com/office/drawing/2014/main" id="{A1239BB8-1FC0-4BA2-9FB8-55EB84A5E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089339" y="2696159"/>
            <a:ext cx="2438400" cy="24384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760B7F-D977-48EA-8A98-AFAF2DEF2841}"/>
              </a:ext>
            </a:extLst>
          </p:cNvPr>
          <p:cNvSpPr/>
          <p:nvPr/>
        </p:nvSpPr>
        <p:spPr>
          <a:xfrm>
            <a:off x="6258187" y="5987630"/>
            <a:ext cx="5293111" cy="495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112509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14" grpId="0" animBg="1"/>
      <p:bldP spid="15" grpId="0" animBg="1"/>
      <p:bldP spid="8" grpId="0" animBg="1"/>
      <p:bldP spid="9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5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0137A-6CB6-4F15-85AF-12FF8D300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Why should I care about PowerShell?</a:t>
            </a:r>
          </a:p>
        </p:txBody>
      </p:sp>
      <p:pic>
        <p:nvPicPr>
          <p:cNvPr id="2050" name="Picture 2" descr="Image result for i love powershell">
            <a:extLst>
              <a:ext uri="{FF2B5EF4-FFF2-40B4-BE49-F238E27FC236}">
                <a16:creationId xmlns:a16="http://schemas.microsoft.com/office/drawing/2014/main" id="{3DEFBAC8-C37F-4626-B665-2147205B2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" y="1783103"/>
            <a:ext cx="3425957" cy="329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Content Placeholder 15">
            <a:extLst>
              <a:ext uri="{FF2B5EF4-FFF2-40B4-BE49-F238E27FC236}">
                <a16:creationId xmlns:a16="http://schemas.microsoft.com/office/drawing/2014/main" id="{2FC1F325-B4D6-457A-9B68-5C736559CA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286469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54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CAA66-3CAA-4BE6-92AF-308FFBECA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PowerShell?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5511D146-589E-4A21-AED7-69D1C7899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153734"/>
            <a:ext cx="6553545" cy="45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07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122F8-163F-4E96-8ADA-77BCF8DC8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PowerShell Concepts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F42D30-34B9-40E6-89A6-F07C57687D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913848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6613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331</Words>
  <Application>Microsoft Office PowerPoint</Application>
  <PresentationFormat>Widescreen</PresentationFormat>
  <Paragraphs>82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Why Developers should love PowerShell</vt:lpstr>
      <vt:lpstr>About Kurt</vt:lpstr>
      <vt:lpstr>About EnergyCAP</vt:lpstr>
      <vt:lpstr>About This Talk</vt:lpstr>
      <vt:lpstr>PowerPoint Presentation</vt:lpstr>
      <vt:lpstr>My Background with PowerShell</vt:lpstr>
      <vt:lpstr>Why should I care about PowerShell?</vt:lpstr>
      <vt:lpstr>What is PowerShell?</vt:lpstr>
      <vt:lpstr>PowerShell Concepts</vt:lpstr>
      <vt:lpstr>Tips Working with PowerShell</vt:lpstr>
      <vt:lpstr>Gotchas</vt:lpstr>
      <vt:lpstr>Subjects Not Covered</vt:lpstr>
      <vt:lpstr>Q &amp; A</vt:lpstr>
      <vt:lpstr>Resources</vt:lpstr>
      <vt:lpstr>Kurt Kroeker Sr. Software Engineer EnergyCAP, Inc.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Developers should love Powershell</dc:title>
  <dc:creator>Kurt Kroeker</dc:creator>
  <cp:lastModifiedBy>Kurt Kroeker</cp:lastModifiedBy>
  <cp:revision>24</cp:revision>
  <dcterms:created xsi:type="dcterms:W3CDTF">2019-10-18T17:40:33Z</dcterms:created>
  <dcterms:modified xsi:type="dcterms:W3CDTF">2019-10-18T21:10:43Z</dcterms:modified>
</cp:coreProperties>
</file>